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726A30-CC18-4DF4-B27B-BD44A9BC9E03}" type="datetimeFigureOut">
              <a:rPr lang="en-US" smtClean="0"/>
              <a:t>4/29/2015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7A6A9-C212-48FE-BF10-C45B0661B9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377008" y="1013097"/>
            <a:ext cx="4374063" cy="1262713"/>
            <a:chOff x="2377008" y="1013097"/>
            <a:chExt cx="4374063" cy="1262713"/>
          </a:xfrm>
        </p:grpSpPr>
        <p:sp>
          <p:nvSpPr>
            <p:cNvPr id="2" name="Freeform 1"/>
            <p:cNvSpPr/>
            <p:nvPr/>
          </p:nvSpPr>
          <p:spPr>
            <a:xfrm>
              <a:off x="2377008" y="1013097"/>
              <a:ext cx="299534" cy="771742"/>
            </a:xfrm>
            <a:custGeom>
              <a:avLst/>
              <a:gdLst/>
              <a:ahLst/>
              <a:cxnLst/>
              <a:rect l="0" t="0" r="0" b="0"/>
              <a:pathLst>
                <a:path w="299534" h="771742">
                  <a:moveTo>
                    <a:pt x="299533" y="76339"/>
                  </a:moveTo>
                  <a:lnTo>
                    <a:pt x="293733" y="85140"/>
                  </a:lnTo>
                  <a:lnTo>
                    <a:pt x="288808" y="93487"/>
                  </a:lnTo>
                  <a:lnTo>
                    <a:pt x="284301" y="102181"/>
                  </a:lnTo>
                  <a:lnTo>
                    <a:pt x="279907" y="111129"/>
                  </a:lnTo>
                  <a:lnTo>
                    <a:pt x="275246" y="119976"/>
                  </a:lnTo>
                  <a:lnTo>
                    <a:pt x="270126" y="128523"/>
                  </a:lnTo>
                  <a:lnTo>
                    <a:pt x="264376" y="137058"/>
                  </a:lnTo>
                  <a:lnTo>
                    <a:pt x="257755" y="146232"/>
                  </a:lnTo>
                  <a:lnTo>
                    <a:pt x="250224" y="156369"/>
                  </a:lnTo>
                  <a:lnTo>
                    <a:pt x="241894" y="167465"/>
                  </a:lnTo>
                  <a:lnTo>
                    <a:pt x="232933" y="179372"/>
                  </a:lnTo>
                  <a:lnTo>
                    <a:pt x="223498" y="191908"/>
                  </a:lnTo>
                  <a:lnTo>
                    <a:pt x="213724" y="205073"/>
                  </a:lnTo>
                  <a:lnTo>
                    <a:pt x="203711" y="219041"/>
                  </a:lnTo>
                  <a:lnTo>
                    <a:pt x="193536" y="233834"/>
                  </a:lnTo>
                  <a:lnTo>
                    <a:pt x="183417" y="249021"/>
                  </a:lnTo>
                  <a:lnTo>
                    <a:pt x="173695" y="263836"/>
                  </a:lnTo>
                  <a:lnTo>
                    <a:pt x="164531" y="277873"/>
                  </a:lnTo>
                  <a:lnTo>
                    <a:pt x="156072" y="291078"/>
                  </a:lnTo>
                  <a:lnTo>
                    <a:pt x="148536" y="303560"/>
                  </a:lnTo>
                  <a:lnTo>
                    <a:pt x="141945" y="315475"/>
                  </a:lnTo>
                  <a:lnTo>
                    <a:pt x="136008" y="326970"/>
                  </a:lnTo>
                  <a:lnTo>
                    <a:pt x="130247" y="338163"/>
                  </a:lnTo>
                  <a:lnTo>
                    <a:pt x="124365" y="349144"/>
                  </a:lnTo>
                  <a:lnTo>
                    <a:pt x="118258" y="359980"/>
                  </a:lnTo>
                  <a:lnTo>
                    <a:pt x="111926" y="370715"/>
                  </a:lnTo>
                  <a:lnTo>
                    <a:pt x="105408" y="381383"/>
                  </a:lnTo>
                  <a:lnTo>
                    <a:pt x="98912" y="392005"/>
                  </a:lnTo>
                  <a:lnTo>
                    <a:pt x="92785" y="402596"/>
                  </a:lnTo>
                  <a:lnTo>
                    <a:pt x="87181" y="413166"/>
                  </a:lnTo>
                  <a:lnTo>
                    <a:pt x="81928" y="423723"/>
                  </a:lnTo>
                  <a:lnTo>
                    <a:pt x="76634" y="434270"/>
                  </a:lnTo>
                  <a:lnTo>
                    <a:pt x="71074" y="444811"/>
                  </a:lnTo>
                  <a:lnTo>
                    <a:pt x="65356" y="455348"/>
                  </a:lnTo>
                  <a:lnTo>
                    <a:pt x="59816" y="465882"/>
                  </a:lnTo>
                  <a:lnTo>
                    <a:pt x="54644" y="476414"/>
                  </a:lnTo>
                  <a:lnTo>
                    <a:pt x="49866" y="486945"/>
                  </a:lnTo>
                  <a:lnTo>
                    <a:pt x="45430" y="497475"/>
                  </a:lnTo>
                  <a:lnTo>
                    <a:pt x="41263" y="508005"/>
                  </a:lnTo>
                  <a:lnTo>
                    <a:pt x="37295" y="518534"/>
                  </a:lnTo>
                  <a:lnTo>
                    <a:pt x="33470" y="529063"/>
                  </a:lnTo>
                  <a:lnTo>
                    <a:pt x="29746" y="539592"/>
                  </a:lnTo>
                  <a:lnTo>
                    <a:pt x="26090" y="550121"/>
                  </a:lnTo>
                  <a:lnTo>
                    <a:pt x="22483" y="560649"/>
                  </a:lnTo>
                  <a:lnTo>
                    <a:pt x="18912" y="571187"/>
                  </a:lnTo>
                  <a:lnTo>
                    <a:pt x="15531" y="582061"/>
                  </a:lnTo>
                  <a:lnTo>
                    <a:pt x="12640" y="593886"/>
                  </a:lnTo>
                  <a:lnTo>
                    <a:pt x="10363" y="606917"/>
                  </a:lnTo>
                  <a:lnTo>
                    <a:pt x="8666" y="620923"/>
                  </a:lnTo>
                  <a:lnTo>
                    <a:pt x="7444" y="635397"/>
                  </a:lnTo>
                  <a:lnTo>
                    <a:pt x="6589" y="649984"/>
                  </a:lnTo>
                  <a:lnTo>
                    <a:pt x="6167" y="664524"/>
                  </a:lnTo>
                  <a:lnTo>
                    <a:pt x="6408" y="678965"/>
                  </a:lnTo>
                  <a:lnTo>
                    <a:pt x="7388" y="693296"/>
                  </a:lnTo>
                  <a:lnTo>
                    <a:pt x="9199" y="707208"/>
                  </a:lnTo>
                  <a:lnTo>
                    <a:pt x="12018" y="720103"/>
                  </a:lnTo>
                  <a:lnTo>
                    <a:pt x="15847" y="731737"/>
                  </a:lnTo>
                  <a:lnTo>
                    <a:pt x="20707" y="742024"/>
                  </a:lnTo>
                  <a:lnTo>
                    <a:pt x="26718" y="750870"/>
                  </a:lnTo>
                  <a:lnTo>
                    <a:pt x="33836" y="758368"/>
                  </a:lnTo>
                  <a:lnTo>
                    <a:pt x="41886" y="764421"/>
                  </a:lnTo>
                  <a:lnTo>
                    <a:pt x="50660" y="768672"/>
                  </a:lnTo>
                  <a:lnTo>
                    <a:pt x="59968" y="771085"/>
                  </a:lnTo>
                  <a:lnTo>
                    <a:pt x="69657" y="771741"/>
                  </a:lnTo>
                  <a:lnTo>
                    <a:pt x="79614" y="770670"/>
                  </a:lnTo>
                  <a:lnTo>
                    <a:pt x="89755" y="768056"/>
                  </a:lnTo>
                  <a:lnTo>
                    <a:pt x="100023" y="764032"/>
                  </a:lnTo>
                  <a:lnTo>
                    <a:pt x="110376" y="758590"/>
                  </a:lnTo>
                  <a:lnTo>
                    <a:pt x="120786" y="751858"/>
                  </a:lnTo>
                  <a:lnTo>
                    <a:pt x="131236" y="744068"/>
                  </a:lnTo>
                  <a:lnTo>
                    <a:pt x="141712" y="735469"/>
                  </a:lnTo>
                  <a:lnTo>
                    <a:pt x="152201" y="726274"/>
                  </a:lnTo>
                  <a:lnTo>
                    <a:pt x="162533" y="716490"/>
                  </a:lnTo>
                  <a:lnTo>
                    <a:pt x="172397" y="705938"/>
                  </a:lnTo>
                  <a:lnTo>
                    <a:pt x="181662" y="694578"/>
                  </a:lnTo>
                  <a:lnTo>
                    <a:pt x="190358" y="682509"/>
                  </a:lnTo>
                  <a:lnTo>
                    <a:pt x="198585" y="669875"/>
                  </a:lnTo>
                  <a:lnTo>
                    <a:pt x="206445" y="656819"/>
                  </a:lnTo>
                  <a:lnTo>
                    <a:pt x="213708" y="643458"/>
                  </a:lnTo>
                  <a:lnTo>
                    <a:pt x="219833" y="629882"/>
                  </a:lnTo>
                  <a:lnTo>
                    <a:pt x="224620" y="616158"/>
                  </a:lnTo>
                  <a:lnTo>
                    <a:pt x="228174" y="602332"/>
                  </a:lnTo>
                  <a:lnTo>
                    <a:pt x="230725" y="588437"/>
                  </a:lnTo>
                  <a:lnTo>
                    <a:pt x="232512" y="574499"/>
                  </a:lnTo>
                  <a:lnTo>
                    <a:pt x="233578" y="560698"/>
                  </a:lnTo>
                  <a:lnTo>
                    <a:pt x="233777" y="547351"/>
                  </a:lnTo>
                  <a:lnTo>
                    <a:pt x="233100" y="534595"/>
                  </a:lnTo>
                  <a:lnTo>
                    <a:pt x="231664" y="522402"/>
                  </a:lnTo>
                  <a:lnTo>
                    <a:pt x="229629" y="510673"/>
                  </a:lnTo>
                  <a:lnTo>
                    <a:pt x="227140" y="499300"/>
                  </a:lnTo>
                  <a:lnTo>
                    <a:pt x="223994" y="488186"/>
                  </a:lnTo>
                  <a:lnTo>
                    <a:pt x="219672" y="477256"/>
                  </a:lnTo>
                  <a:lnTo>
                    <a:pt x="213989" y="466450"/>
                  </a:lnTo>
                  <a:lnTo>
                    <a:pt x="207223" y="455564"/>
                  </a:lnTo>
                  <a:lnTo>
                    <a:pt x="199917" y="444263"/>
                  </a:lnTo>
                  <a:lnTo>
                    <a:pt x="192449" y="432407"/>
                  </a:lnTo>
                  <a:lnTo>
                    <a:pt x="184995" y="420342"/>
                  </a:lnTo>
                  <a:lnTo>
                    <a:pt x="177618" y="408776"/>
                  </a:lnTo>
                  <a:lnTo>
                    <a:pt x="170322" y="398069"/>
                  </a:lnTo>
                  <a:lnTo>
                    <a:pt x="162931" y="388083"/>
                  </a:lnTo>
                  <a:lnTo>
                    <a:pt x="155123" y="378384"/>
                  </a:lnTo>
                  <a:lnTo>
                    <a:pt x="146758" y="368677"/>
                  </a:lnTo>
                  <a:lnTo>
                    <a:pt x="138019" y="359005"/>
                  </a:lnTo>
                  <a:lnTo>
                    <a:pt x="129306" y="349649"/>
                  </a:lnTo>
                  <a:lnTo>
                    <a:pt x="120849" y="340754"/>
                  </a:lnTo>
                  <a:lnTo>
                    <a:pt x="112543" y="332152"/>
                  </a:lnTo>
                  <a:lnTo>
                    <a:pt x="104054" y="323463"/>
                  </a:lnTo>
                  <a:lnTo>
                    <a:pt x="95199" y="314469"/>
                  </a:lnTo>
                  <a:lnTo>
                    <a:pt x="86115" y="305123"/>
                  </a:lnTo>
                  <a:lnTo>
                    <a:pt x="77165" y="295463"/>
                  </a:lnTo>
                  <a:lnTo>
                    <a:pt x="68549" y="285554"/>
                  </a:lnTo>
                  <a:lnTo>
                    <a:pt x="60305" y="275458"/>
                  </a:lnTo>
                  <a:lnTo>
                    <a:pt x="52390" y="265227"/>
                  </a:lnTo>
                  <a:lnTo>
                    <a:pt x="44733" y="254902"/>
                  </a:lnTo>
                  <a:lnTo>
                    <a:pt x="37269" y="244512"/>
                  </a:lnTo>
                  <a:lnTo>
                    <a:pt x="29943" y="234076"/>
                  </a:lnTo>
                  <a:lnTo>
                    <a:pt x="22724" y="223606"/>
                  </a:lnTo>
                  <a:lnTo>
                    <a:pt x="15909" y="212947"/>
                  </a:lnTo>
                  <a:lnTo>
                    <a:pt x="10091" y="201798"/>
                  </a:lnTo>
                  <a:lnTo>
                    <a:pt x="5519" y="190040"/>
                  </a:lnTo>
                  <a:lnTo>
                    <a:pt x="2280" y="177871"/>
                  </a:lnTo>
                  <a:lnTo>
                    <a:pt x="474" y="165703"/>
                  </a:lnTo>
                  <a:lnTo>
                    <a:pt x="0" y="153777"/>
                  </a:lnTo>
                  <a:lnTo>
                    <a:pt x="631" y="142160"/>
                  </a:lnTo>
                  <a:lnTo>
                    <a:pt x="2109" y="130826"/>
                  </a:lnTo>
                  <a:lnTo>
                    <a:pt x="4217" y="119721"/>
                  </a:lnTo>
                  <a:lnTo>
                    <a:pt x="7105" y="108789"/>
                  </a:lnTo>
                  <a:lnTo>
                    <a:pt x="11253" y="97981"/>
                  </a:lnTo>
                  <a:lnTo>
                    <a:pt x="16818" y="87267"/>
                  </a:lnTo>
                  <a:lnTo>
                    <a:pt x="23505" y="76782"/>
                  </a:lnTo>
                  <a:lnTo>
                    <a:pt x="30758" y="66814"/>
                  </a:lnTo>
                  <a:lnTo>
                    <a:pt x="38200" y="57484"/>
                  </a:lnTo>
                  <a:lnTo>
                    <a:pt x="45975" y="48915"/>
                  </a:lnTo>
                  <a:lnTo>
                    <a:pt x="54633" y="41305"/>
                  </a:lnTo>
                  <a:lnTo>
                    <a:pt x="64417" y="34668"/>
                  </a:lnTo>
                  <a:lnTo>
                    <a:pt x="75105" y="28871"/>
                  </a:lnTo>
                  <a:lnTo>
                    <a:pt x="86205" y="23736"/>
                  </a:lnTo>
                  <a:lnTo>
                    <a:pt x="97382" y="19092"/>
                  </a:lnTo>
                  <a:lnTo>
                    <a:pt x="108650" y="14802"/>
                  </a:lnTo>
                  <a:lnTo>
                    <a:pt x="120275" y="10759"/>
                  </a:lnTo>
                  <a:lnTo>
                    <a:pt x="132389" y="6898"/>
                  </a:lnTo>
                  <a:lnTo>
                    <a:pt x="144982" y="3490"/>
                  </a:lnTo>
                  <a:lnTo>
                    <a:pt x="157975" y="1113"/>
                  </a:lnTo>
                  <a:lnTo>
                    <a:pt x="171271" y="0"/>
                  </a:lnTo>
                  <a:lnTo>
                    <a:pt x="184624" y="68"/>
                  </a:lnTo>
                  <a:lnTo>
                    <a:pt x="197663" y="1102"/>
                  </a:lnTo>
                  <a:lnTo>
                    <a:pt x="210204" y="2876"/>
                  </a:lnTo>
                  <a:lnTo>
                    <a:pt x="222082" y="5354"/>
                  </a:lnTo>
                  <a:lnTo>
                    <a:pt x="233066" y="8688"/>
                  </a:lnTo>
                  <a:lnTo>
                    <a:pt x="243122" y="12894"/>
                  </a:lnTo>
                  <a:lnTo>
                    <a:pt x="252367" y="18023"/>
                  </a:lnTo>
                  <a:lnTo>
                    <a:pt x="260971" y="24222"/>
                  </a:lnTo>
                  <a:lnTo>
                    <a:pt x="269088" y="31474"/>
                  </a:lnTo>
                  <a:lnTo>
                    <a:pt x="276524" y="39785"/>
                  </a:lnTo>
                  <a:lnTo>
                    <a:pt x="282767" y="49267"/>
                  </a:lnTo>
                  <a:lnTo>
                    <a:pt x="287628" y="59864"/>
                  </a:lnTo>
                  <a:lnTo>
                    <a:pt x="291061" y="71233"/>
                  </a:lnTo>
                  <a:lnTo>
                    <a:pt x="292999" y="82856"/>
                  </a:lnTo>
                  <a:lnTo>
                    <a:pt x="293561" y="94408"/>
                  </a:lnTo>
                  <a:lnTo>
                    <a:pt x="292954" y="105700"/>
                  </a:lnTo>
                  <a:lnTo>
                    <a:pt x="291223" y="117908"/>
                  </a:lnTo>
                  <a:lnTo>
                    <a:pt x="287099" y="134335"/>
                  </a:lnTo>
                  <a:lnTo>
                    <a:pt x="278476" y="160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9712" y="1721146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13984" y="1050921"/>
              <a:ext cx="310040" cy="726852"/>
            </a:xfrm>
            <a:custGeom>
              <a:avLst/>
              <a:gdLst/>
              <a:ahLst/>
              <a:cxnLst/>
              <a:rect l="0" t="0" r="0" b="0"/>
              <a:pathLst>
                <a:path w="310040" h="726852">
                  <a:moveTo>
                    <a:pt x="310039" y="133271"/>
                  </a:moveTo>
                  <a:lnTo>
                    <a:pt x="307038" y="144939"/>
                  </a:lnTo>
                  <a:lnTo>
                    <a:pt x="303616" y="155428"/>
                  </a:lnTo>
                  <a:lnTo>
                    <a:pt x="299420" y="165734"/>
                  </a:lnTo>
                  <a:lnTo>
                    <a:pt x="294519" y="176209"/>
                  </a:lnTo>
                  <a:lnTo>
                    <a:pt x="289038" y="187201"/>
                  </a:lnTo>
                  <a:lnTo>
                    <a:pt x="283112" y="198839"/>
                  </a:lnTo>
                  <a:lnTo>
                    <a:pt x="277023" y="210920"/>
                  </a:lnTo>
                  <a:lnTo>
                    <a:pt x="271173" y="223026"/>
                  </a:lnTo>
                  <a:lnTo>
                    <a:pt x="265753" y="234918"/>
                  </a:lnTo>
                  <a:lnTo>
                    <a:pt x="260454" y="246851"/>
                  </a:lnTo>
                  <a:lnTo>
                    <a:pt x="254597" y="259462"/>
                  </a:lnTo>
                  <a:lnTo>
                    <a:pt x="247841" y="273059"/>
                  </a:lnTo>
                  <a:lnTo>
                    <a:pt x="240336" y="287633"/>
                  </a:lnTo>
                  <a:lnTo>
                    <a:pt x="232525" y="303028"/>
                  </a:lnTo>
                  <a:lnTo>
                    <a:pt x="224719" y="319045"/>
                  </a:lnTo>
                  <a:lnTo>
                    <a:pt x="217207" y="335192"/>
                  </a:lnTo>
                  <a:lnTo>
                    <a:pt x="210322" y="350718"/>
                  </a:lnTo>
                  <a:lnTo>
                    <a:pt x="204175" y="365266"/>
                  </a:lnTo>
                  <a:lnTo>
                    <a:pt x="198540" y="378828"/>
                  </a:lnTo>
                  <a:lnTo>
                    <a:pt x="192982" y="391558"/>
                  </a:lnTo>
                  <a:lnTo>
                    <a:pt x="187236" y="403651"/>
                  </a:lnTo>
                  <a:lnTo>
                    <a:pt x="181222" y="415606"/>
                  </a:lnTo>
                  <a:lnTo>
                    <a:pt x="174951" y="428174"/>
                  </a:lnTo>
                  <a:lnTo>
                    <a:pt x="168474" y="441705"/>
                  </a:lnTo>
                  <a:lnTo>
                    <a:pt x="162006" y="455881"/>
                  </a:lnTo>
                  <a:lnTo>
                    <a:pt x="155896" y="469936"/>
                  </a:lnTo>
                  <a:lnTo>
                    <a:pt x="150309" y="483435"/>
                  </a:lnTo>
                  <a:lnTo>
                    <a:pt x="145237" y="496598"/>
                  </a:lnTo>
                  <a:lnTo>
                    <a:pt x="140597" y="510109"/>
                  </a:lnTo>
                  <a:lnTo>
                    <a:pt x="136294" y="524347"/>
                  </a:lnTo>
                  <a:lnTo>
                    <a:pt x="132404" y="539367"/>
                  </a:lnTo>
                  <a:lnTo>
                    <a:pt x="129162" y="555069"/>
                  </a:lnTo>
                  <a:lnTo>
                    <a:pt x="126647" y="571301"/>
                  </a:lnTo>
                  <a:lnTo>
                    <a:pt x="124788" y="587762"/>
                  </a:lnTo>
                  <a:lnTo>
                    <a:pt x="123457" y="604033"/>
                  </a:lnTo>
                  <a:lnTo>
                    <a:pt x="122534" y="619894"/>
                  </a:lnTo>
                  <a:lnTo>
                    <a:pt x="122235" y="635152"/>
                  </a:lnTo>
                  <a:lnTo>
                    <a:pt x="123091" y="649559"/>
                  </a:lnTo>
                  <a:lnTo>
                    <a:pt x="125303" y="663061"/>
                  </a:lnTo>
                  <a:lnTo>
                    <a:pt x="128924" y="675603"/>
                  </a:lnTo>
                  <a:lnTo>
                    <a:pt x="134029" y="687042"/>
                  </a:lnTo>
                  <a:lnTo>
                    <a:pt x="140508" y="697397"/>
                  </a:lnTo>
                  <a:lnTo>
                    <a:pt x="148282" y="706506"/>
                  </a:lnTo>
                  <a:lnTo>
                    <a:pt x="157395" y="713954"/>
                  </a:lnTo>
                  <a:lnTo>
                    <a:pt x="167740" y="719663"/>
                  </a:lnTo>
                  <a:lnTo>
                    <a:pt x="178940" y="723684"/>
                  </a:lnTo>
                  <a:lnTo>
                    <a:pt x="190448" y="726025"/>
                  </a:lnTo>
                  <a:lnTo>
                    <a:pt x="201922" y="726851"/>
                  </a:lnTo>
                  <a:lnTo>
                    <a:pt x="213066" y="726119"/>
                  </a:lnTo>
                  <a:lnTo>
                    <a:pt x="223550" y="723509"/>
                  </a:lnTo>
                  <a:lnTo>
                    <a:pt x="233266" y="719013"/>
                  </a:lnTo>
                  <a:lnTo>
                    <a:pt x="242282" y="712894"/>
                  </a:lnTo>
                  <a:lnTo>
                    <a:pt x="250732" y="705500"/>
                  </a:lnTo>
                  <a:lnTo>
                    <a:pt x="258750" y="697157"/>
                  </a:lnTo>
                  <a:lnTo>
                    <a:pt x="266290" y="688133"/>
                  </a:lnTo>
                  <a:lnTo>
                    <a:pt x="273135" y="678632"/>
                  </a:lnTo>
                  <a:lnTo>
                    <a:pt x="279218" y="668794"/>
                  </a:lnTo>
                  <a:lnTo>
                    <a:pt x="284456" y="658563"/>
                  </a:lnTo>
                  <a:lnTo>
                    <a:pt x="288677" y="647702"/>
                  </a:lnTo>
                  <a:lnTo>
                    <a:pt x="291881" y="636132"/>
                  </a:lnTo>
                  <a:lnTo>
                    <a:pt x="294049" y="623920"/>
                  </a:lnTo>
                  <a:lnTo>
                    <a:pt x="295063" y="611190"/>
                  </a:lnTo>
                  <a:lnTo>
                    <a:pt x="294963" y="598069"/>
                  </a:lnTo>
                  <a:lnTo>
                    <a:pt x="293762" y="584665"/>
                  </a:lnTo>
                  <a:lnTo>
                    <a:pt x="291361" y="571060"/>
                  </a:lnTo>
                  <a:lnTo>
                    <a:pt x="287820" y="557312"/>
                  </a:lnTo>
                  <a:lnTo>
                    <a:pt x="283325" y="543300"/>
                  </a:lnTo>
                  <a:lnTo>
                    <a:pt x="278091" y="528747"/>
                  </a:lnTo>
                  <a:lnTo>
                    <a:pt x="272313" y="513560"/>
                  </a:lnTo>
                  <a:lnTo>
                    <a:pt x="266147" y="498275"/>
                  </a:lnTo>
                  <a:lnTo>
                    <a:pt x="259708" y="483926"/>
                  </a:lnTo>
                  <a:lnTo>
                    <a:pt x="253078" y="471014"/>
                  </a:lnTo>
                  <a:lnTo>
                    <a:pt x="246152" y="459379"/>
                  </a:lnTo>
                  <a:lnTo>
                    <a:pt x="238663" y="448490"/>
                  </a:lnTo>
                  <a:lnTo>
                    <a:pt x="230514" y="437945"/>
                  </a:lnTo>
                  <a:lnTo>
                    <a:pt x="221923" y="427692"/>
                  </a:lnTo>
                  <a:lnTo>
                    <a:pt x="213309" y="417938"/>
                  </a:lnTo>
                  <a:lnTo>
                    <a:pt x="204923" y="408777"/>
                  </a:lnTo>
                  <a:lnTo>
                    <a:pt x="196835" y="400165"/>
                  </a:lnTo>
                  <a:lnTo>
                    <a:pt x="189024" y="392000"/>
                  </a:lnTo>
                  <a:lnTo>
                    <a:pt x="181438" y="384176"/>
                  </a:lnTo>
                  <a:lnTo>
                    <a:pt x="174021" y="376600"/>
                  </a:lnTo>
                  <a:lnTo>
                    <a:pt x="166727" y="369200"/>
                  </a:lnTo>
                  <a:lnTo>
                    <a:pt x="159511" y="361917"/>
                  </a:lnTo>
                  <a:lnTo>
                    <a:pt x="152019" y="354550"/>
                  </a:lnTo>
                  <a:lnTo>
                    <a:pt x="143617" y="346765"/>
                  </a:lnTo>
                  <a:lnTo>
                    <a:pt x="134038" y="338418"/>
                  </a:lnTo>
                  <a:lnTo>
                    <a:pt x="123502" y="329693"/>
                  </a:lnTo>
                  <a:lnTo>
                    <a:pt x="112512" y="320990"/>
                  </a:lnTo>
                  <a:lnTo>
                    <a:pt x="101421" y="312544"/>
                  </a:lnTo>
                  <a:lnTo>
                    <a:pt x="90552" y="304417"/>
                  </a:lnTo>
                  <a:lnTo>
                    <a:pt x="80261" y="296579"/>
                  </a:lnTo>
                  <a:lnTo>
                    <a:pt x="70678" y="288975"/>
                  </a:lnTo>
                  <a:lnTo>
                    <a:pt x="61753" y="281546"/>
                  </a:lnTo>
                  <a:lnTo>
                    <a:pt x="53365" y="274245"/>
                  </a:lnTo>
                  <a:lnTo>
                    <a:pt x="45384" y="267023"/>
                  </a:lnTo>
                  <a:lnTo>
                    <a:pt x="37699" y="259527"/>
                  </a:lnTo>
                  <a:lnTo>
                    <a:pt x="30225" y="251123"/>
                  </a:lnTo>
                  <a:lnTo>
                    <a:pt x="22905" y="241538"/>
                  </a:lnTo>
                  <a:lnTo>
                    <a:pt x="16023" y="230828"/>
                  </a:lnTo>
                  <a:lnTo>
                    <a:pt x="10159" y="219189"/>
                  </a:lnTo>
                  <a:lnTo>
                    <a:pt x="5557" y="206845"/>
                  </a:lnTo>
                  <a:lnTo>
                    <a:pt x="2298" y="194150"/>
                  </a:lnTo>
                  <a:lnTo>
                    <a:pt x="478" y="181562"/>
                  </a:lnTo>
                  <a:lnTo>
                    <a:pt x="0" y="169328"/>
                  </a:lnTo>
                  <a:lnTo>
                    <a:pt x="797" y="157657"/>
                  </a:lnTo>
                  <a:lnTo>
                    <a:pt x="2920" y="146812"/>
                  </a:lnTo>
                  <a:lnTo>
                    <a:pt x="6270" y="136846"/>
                  </a:lnTo>
                  <a:lnTo>
                    <a:pt x="10636" y="127491"/>
                  </a:lnTo>
                  <a:lnTo>
                    <a:pt x="15782" y="118280"/>
                  </a:lnTo>
                  <a:lnTo>
                    <a:pt x="21501" y="108934"/>
                  </a:lnTo>
                  <a:lnTo>
                    <a:pt x="27628" y="99518"/>
                  </a:lnTo>
                  <a:lnTo>
                    <a:pt x="34039" y="90343"/>
                  </a:lnTo>
                  <a:lnTo>
                    <a:pt x="40652" y="81577"/>
                  </a:lnTo>
                  <a:lnTo>
                    <a:pt x="47567" y="73232"/>
                  </a:lnTo>
                  <a:lnTo>
                    <a:pt x="55048" y="65248"/>
                  </a:lnTo>
                  <a:lnTo>
                    <a:pt x="63195" y="57551"/>
                  </a:lnTo>
                  <a:lnTo>
                    <a:pt x="71956" y="50229"/>
                  </a:lnTo>
                  <a:lnTo>
                    <a:pt x="81216" y="43532"/>
                  </a:lnTo>
                  <a:lnTo>
                    <a:pt x="90854" y="37543"/>
                  </a:lnTo>
                  <a:lnTo>
                    <a:pt x="100766" y="32199"/>
                  </a:lnTo>
                  <a:lnTo>
                    <a:pt x="110873" y="27375"/>
                  </a:lnTo>
                  <a:lnTo>
                    <a:pt x="121119" y="22944"/>
                  </a:lnTo>
                  <a:lnTo>
                    <a:pt x="131627" y="18797"/>
                  </a:lnTo>
                  <a:lnTo>
                    <a:pt x="142673" y="14852"/>
                  </a:lnTo>
                  <a:lnTo>
                    <a:pt x="154372" y="11051"/>
                  </a:lnTo>
                  <a:lnTo>
                    <a:pt x="166840" y="7514"/>
                  </a:lnTo>
                  <a:lnTo>
                    <a:pt x="180274" y="4518"/>
                  </a:lnTo>
                  <a:lnTo>
                    <a:pt x="194677" y="2176"/>
                  </a:lnTo>
                  <a:lnTo>
                    <a:pt x="209586" y="605"/>
                  </a:lnTo>
                  <a:lnTo>
                    <a:pt x="224207" y="0"/>
                  </a:lnTo>
                  <a:lnTo>
                    <a:pt x="238107" y="377"/>
                  </a:lnTo>
                  <a:lnTo>
                    <a:pt x="251048" y="1766"/>
                  </a:lnTo>
                  <a:lnTo>
                    <a:pt x="262820" y="4293"/>
                  </a:lnTo>
                  <a:lnTo>
                    <a:pt x="273431" y="7928"/>
                  </a:lnTo>
                  <a:lnTo>
                    <a:pt x="282726" y="12826"/>
                  </a:lnTo>
                  <a:lnTo>
                    <a:pt x="290307" y="19395"/>
                  </a:lnTo>
                  <a:lnTo>
                    <a:pt x="296109" y="27700"/>
                  </a:lnTo>
                  <a:lnTo>
                    <a:pt x="300194" y="37362"/>
                  </a:lnTo>
                  <a:lnTo>
                    <a:pt x="302578" y="47756"/>
                  </a:lnTo>
                  <a:lnTo>
                    <a:pt x="303443" y="58448"/>
                  </a:lnTo>
                  <a:lnTo>
                    <a:pt x="303077" y="69218"/>
                  </a:lnTo>
                  <a:lnTo>
                    <a:pt x="301777" y="79975"/>
                  </a:lnTo>
                  <a:lnTo>
                    <a:pt x="299802" y="90675"/>
                  </a:lnTo>
                  <a:lnTo>
                    <a:pt x="297502" y="100862"/>
                  </a:lnTo>
                  <a:lnTo>
                    <a:pt x="295104" y="110654"/>
                  </a:lnTo>
                  <a:lnTo>
                    <a:pt x="292403" y="120910"/>
                  </a:lnTo>
                  <a:lnTo>
                    <a:pt x="288982" y="133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60894" y="1436876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135663" y="67"/>
                  </a:lnTo>
                  <a:lnTo>
                    <a:pt x="124535" y="707"/>
                  </a:lnTo>
                  <a:lnTo>
                    <a:pt x="112936" y="2004"/>
                  </a:lnTo>
                  <a:lnTo>
                    <a:pt x="100775" y="3864"/>
                  </a:lnTo>
                  <a:lnTo>
                    <a:pt x="88115" y="6180"/>
                  </a:lnTo>
                  <a:lnTo>
                    <a:pt x="75068" y="8842"/>
                  </a:lnTo>
                  <a:lnTo>
                    <a:pt x="61956" y="11604"/>
                  </a:lnTo>
                  <a:lnTo>
                    <a:pt x="47802" y="14362"/>
                  </a:lnTo>
                  <a:lnTo>
                    <a:pt x="29128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24698" y="1076277"/>
              <a:ext cx="470055" cy="642941"/>
            </a:xfrm>
            <a:custGeom>
              <a:avLst/>
              <a:gdLst/>
              <a:ahLst/>
              <a:cxnLst/>
              <a:rect l="0" t="0" r="0" b="0"/>
              <a:pathLst>
                <a:path w="470055" h="642941">
                  <a:moveTo>
                    <a:pt x="320548" y="34216"/>
                  </a:moveTo>
                  <a:lnTo>
                    <a:pt x="314613" y="28415"/>
                  </a:lnTo>
                  <a:lnTo>
                    <a:pt x="308408" y="23491"/>
                  </a:lnTo>
                  <a:lnTo>
                    <a:pt x="301308" y="18988"/>
                  </a:lnTo>
                  <a:lnTo>
                    <a:pt x="293195" y="14768"/>
                  </a:lnTo>
                  <a:lnTo>
                    <a:pt x="283900" y="10754"/>
                  </a:lnTo>
                  <a:lnTo>
                    <a:pt x="273452" y="6901"/>
                  </a:lnTo>
                  <a:lnTo>
                    <a:pt x="262028" y="3495"/>
                  </a:lnTo>
                  <a:lnTo>
                    <a:pt x="249841" y="1116"/>
                  </a:lnTo>
                  <a:lnTo>
                    <a:pt x="237092" y="0"/>
                  </a:lnTo>
                  <a:lnTo>
                    <a:pt x="223940" y="66"/>
                  </a:lnTo>
                  <a:lnTo>
                    <a:pt x="210506" y="1098"/>
                  </a:lnTo>
                  <a:lnTo>
                    <a:pt x="196873" y="2866"/>
                  </a:lnTo>
                  <a:lnTo>
                    <a:pt x="182938" y="5170"/>
                  </a:lnTo>
                  <a:lnTo>
                    <a:pt x="168438" y="7854"/>
                  </a:lnTo>
                  <a:lnTo>
                    <a:pt x="153280" y="10807"/>
                  </a:lnTo>
                  <a:lnTo>
                    <a:pt x="137846" y="14110"/>
                  </a:lnTo>
                  <a:lnTo>
                    <a:pt x="122864" y="18012"/>
                  </a:lnTo>
                  <a:lnTo>
                    <a:pt x="108718" y="22604"/>
                  </a:lnTo>
                  <a:lnTo>
                    <a:pt x="95610" y="27824"/>
                  </a:lnTo>
                  <a:lnTo>
                    <a:pt x="83726" y="33553"/>
                  </a:lnTo>
                  <a:lnTo>
                    <a:pt x="73030" y="39671"/>
                  </a:lnTo>
                  <a:lnTo>
                    <a:pt x="63338" y="46237"/>
                  </a:lnTo>
                  <a:lnTo>
                    <a:pt x="54427" y="53477"/>
                  </a:lnTo>
                  <a:lnTo>
                    <a:pt x="46091" y="61458"/>
                  </a:lnTo>
                  <a:lnTo>
                    <a:pt x="38167" y="70106"/>
                  </a:lnTo>
                  <a:lnTo>
                    <a:pt x="30532" y="79290"/>
                  </a:lnTo>
                  <a:lnTo>
                    <a:pt x="23104" y="88885"/>
                  </a:lnTo>
                  <a:lnTo>
                    <a:pt x="16149" y="99108"/>
                  </a:lnTo>
                  <a:lnTo>
                    <a:pt x="10237" y="110489"/>
                  </a:lnTo>
                  <a:lnTo>
                    <a:pt x="5602" y="123217"/>
                  </a:lnTo>
                  <a:lnTo>
                    <a:pt x="2322" y="137020"/>
                  </a:lnTo>
                  <a:lnTo>
                    <a:pt x="487" y="151356"/>
                  </a:lnTo>
                  <a:lnTo>
                    <a:pt x="0" y="165846"/>
                  </a:lnTo>
                  <a:lnTo>
                    <a:pt x="791" y="180151"/>
                  </a:lnTo>
                  <a:lnTo>
                    <a:pt x="2908" y="193902"/>
                  </a:lnTo>
                  <a:lnTo>
                    <a:pt x="6260" y="206953"/>
                  </a:lnTo>
                  <a:lnTo>
                    <a:pt x="10797" y="219020"/>
                  </a:lnTo>
                  <a:lnTo>
                    <a:pt x="16590" y="229607"/>
                  </a:lnTo>
                  <a:lnTo>
                    <a:pt x="23561" y="238581"/>
                  </a:lnTo>
                  <a:lnTo>
                    <a:pt x="31514" y="246117"/>
                  </a:lnTo>
                  <a:lnTo>
                    <a:pt x="40221" y="252504"/>
                  </a:lnTo>
                  <a:lnTo>
                    <a:pt x="49490" y="258022"/>
                  </a:lnTo>
                  <a:lnTo>
                    <a:pt x="59323" y="262749"/>
                  </a:lnTo>
                  <a:lnTo>
                    <a:pt x="69909" y="266559"/>
                  </a:lnTo>
                  <a:lnTo>
                    <a:pt x="81290" y="269460"/>
                  </a:lnTo>
                  <a:lnTo>
                    <a:pt x="93373" y="271580"/>
                  </a:lnTo>
                  <a:lnTo>
                    <a:pt x="106017" y="273086"/>
                  </a:lnTo>
                  <a:lnTo>
                    <a:pt x="119080" y="274136"/>
                  </a:lnTo>
                  <a:lnTo>
                    <a:pt x="132445" y="274859"/>
                  </a:lnTo>
                  <a:lnTo>
                    <a:pt x="146024" y="275352"/>
                  </a:lnTo>
                  <a:lnTo>
                    <a:pt x="159754" y="275686"/>
                  </a:lnTo>
                  <a:lnTo>
                    <a:pt x="173755" y="275912"/>
                  </a:lnTo>
                  <a:lnTo>
                    <a:pt x="188299" y="276064"/>
                  </a:lnTo>
                  <a:lnTo>
                    <a:pt x="203495" y="276165"/>
                  </a:lnTo>
                  <a:lnTo>
                    <a:pt x="219295" y="276234"/>
                  </a:lnTo>
                  <a:lnTo>
                    <a:pt x="235587" y="276279"/>
                  </a:lnTo>
                  <a:lnTo>
                    <a:pt x="252244" y="276319"/>
                  </a:lnTo>
                  <a:lnTo>
                    <a:pt x="268835" y="276685"/>
                  </a:lnTo>
                  <a:lnTo>
                    <a:pt x="284668" y="277995"/>
                  </a:lnTo>
                  <a:lnTo>
                    <a:pt x="299430" y="280506"/>
                  </a:lnTo>
                  <a:lnTo>
                    <a:pt x="313308" y="283991"/>
                  </a:lnTo>
                  <a:lnTo>
                    <a:pt x="326782" y="287939"/>
                  </a:lnTo>
                  <a:lnTo>
                    <a:pt x="340179" y="292005"/>
                  </a:lnTo>
                  <a:lnTo>
                    <a:pt x="353484" y="296191"/>
                  </a:lnTo>
                  <a:lnTo>
                    <a:pt x="366432" y="300753"/>
                  </a:lnTo>
                  <a:lnTo>
                    <a:pt x="378888" y="305824"/>
                  </a:lnTo>
                  <a:lnTo>
                    <a:pt x="390864" y="311551"/>
                  </a:lnTo>
                  <a:lnTo>
                    <a:pt x="402440" y="318160"/>
                  </a:lnTo>
                  <a:lnTo>
                    <a:pt x="413698" y="325685"/>
                  </a:lnTo>
                  <a:lnTo>
                    <a:pt x="424394" y="334012"/>
                  </a:lnTo>
                  <a:lnTo>
                    <a:pt x="433978" y="342973"/>
                  </a:lnTo>
                  <a:lnTo>
                    <a:pt x="442239" y="352406"/>
                  </a:lnTo>
                  <a:lnTo>
                    <a:pt x="449278" y="362180"/>
                  </a:lnTo>
                  <a:lnTo>
                    <a:pt x="455323" y="372193"/>
                  </a:lnTo>
                  <a:lnTo>
                    <a:pt x="460604" y="382377"/>
                  </a:lnTo>
                  <a:lnTo>
                    <a:pt x="464999" y="392842"/>
                  </a:lnTo>
                  <a:lnTo>
                    <a:pt x="468055" y="403860"/>
                  </a:lnTo>
                  <a:lnTo>
                    <a:pt x="469635" y="415536"/>
                  </a:lnTo>
                  <a:lnTo>
                    <a:pt x="470054" y="427818"/>
                  </a:lnTo>
                  <a:lnTo>
                    <a:pt x="469879" y="440596"/>
                  </a:lnTo>
                  <a:lnTo>
                    <a:pt x="469496" y="453748"/>
                  </a:lnTo>
                  <a:lnTo>
                    <a:pt x="468766" y="467174"/>
                  </a:lnTo>
                  <a:lnTo>
                    <a:pt x="467145" y="480792"/>
                  </a:lnTo>
                  <a:lnTo>
                    <a:pt x="464388" y="494541"/>
                  </a:lnTo>
                  <a:lnTo>
                    <a:pt x="460554" y="508213"/>
                  </a:lnTo>
                  <a:lnTo>
                    <a:pt x="455830" y="521473"/>
                  </a:lnTo>
                  <a:lnTo>
                    <a:pt x="450422" y="534171"/>
                  </a:lnTo>
                  <a:lnTo>
                    <a:pt x="444350" y="546325"/>
                  </a:lnTo>
                  <a:lnTo>
                    <a:pt x="437450" y="558027"/>
                  </a:lnTo>
                  <a:lnTo>
                    <a:pt x="429691" y="569379"/>
                  </a:lnTo>
                  <a:lnTo>
                    <a:pt x="420853" y="580308"/>
                  </a:lnTo>
                  <a:lnTo>
                    <a:pt x="410479" y="590582"/>
                  </a:lnTo>
                  <a:lnTo>
                    <a:pt x="398461" y="600120"/>
                  </a:lnTo>
                  <a:lnTo>
                    <a:pt x="385153" y="608831"/>
                  </a:lnTo>
                  <a:lnTo>
                    <a:pt x="371157" y="616537"/>
                  </a:lnTo>
                  <a:lnTo>
                    <a:pt x="356888" y="623234"/>
                  </a:lnTo>
                  <a:lnTo>
                    <a:pt x="342394" y="628901"/>
                  </a:lnTo>
                  <a:lnTo>
                    <a:pt x="327451" y="633417"/>
                  </a:lnTo>
                  <a:lnTo>
                    <a:pt x="311952" y="636826"/>
                  </a:lnTo>
                  <a:lnTo>
                    <a:pt x="295763" y="639304"/>
                  </a:lnTo>
                  <a:lnTo>
                    <a:pt x="278669" y="641058"/>
                  </a:lnTo>
                  <a:lnTo>
                    <a:pt x="260659" y="642275"/>
                  </a:lnTo>
                  <a:lnTo>
                    <a:pt x="242342" y="642940"/>
                  </a:lnTo>
                  <a:lnTo>
                    <a:pt x="224811" y="642864"/>
                  </a:lnTo>
                  <a:lnTo>
                    <a:pt x="208614" y="641997"/>
                  </a:lnTo>
                  <a:lnTo>
                    <a:pt x="193621" y="640433"/>
                  </a:lnTo>
                  <a:lnTo>
                    <a:pt x="179324" y="638312"/>
                  </a:lnTo>
                  <a:lnTo>
                    <a:pt x="165329" y="635774"/>
                  </a:lnTo>
                  <a:lnTo>
                    <a:pt x="151266" y="632934"/>
                  </a:lnTo>
                  <a:lnTo>
                    <a:pt x="136738" y="629883"/>
                  </a:lnTo>
                  <a:lnTo>
                    <a:pt x="121595" y="626689"/>
                  </a:lnTo>
                  <a:lnTo>
                    <a:pt x="106239" y="623550"/>
                  </a:lnTo>
                  <a:lnTo>
                    <a:pt x="89798" y="620489"/>
                  </a:lnTo>
                  <a:lnTo>
                    <a:pt x="68589" y="617239"/>
                  </a:lnTo>
                  <a:lnTo>
                    <a:pt x="36278" y="6132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80142" y="1531633"/>
              <a:ext cx="192146" cy="184308"/>
            </a:xfrm>
            <a:custGeom>
              <a:avLst/>
              <a:gdLst/>
              <a:ahLst/>
              <a:cxnLst/>
              <a:rect l="0" t="0" r="0" b="0"/>
              <a:pathLst>
                <a:path w="192146" h="184308">
                  <a:moveTo>
                    <a:pt x="17788" y="0"/>
                  </a:moveTo>
                  <a:lnTo>
                    <a:pt x="14854" y="8801"/>
                  </a:lnTo>
                  <a:lnTo>
                    <a:pt x="12072" y="17148"/>
                  </a:lnTo>
                  <a:lnTo>
                    <a:pt x="9177" y="25851"/>
                  </a:lnTo>
                  <a:lnTo>
                    <a:pt x="6309" y="35145"/>
                  </a:lnTo>
                  <a:lnTo>
                    <a:pt x="3793" y="45288"/>
                  </a:lnTo>
                  <a:lnTo>
                    <a:pt x="1786" y="56333"/>
                  </a:lnTo>
                  <a:lnTo>
                    <a:pt x="446" y="68173"/>
                  </a:lnTo>
                  <a:lnTo>
                    <a:pt x="0" y="80643"/>
                  </a:lnTo>
                  <a:lnTo>
                    <a:pt x="485" y="93581"/>
                  </a:lnTo>
                  <a:lnTo>
                    <a:pt x="1947" y="106691"/>
                  </a:lnTo>
                  <a:lnTo>
                    <a:pt x="4524" y="119565"/>
                  </a:lnTo>
                  <a:lnTo>
                    <a:pt x="8187" y="131990"/>
                  </a:lnTo>
                  <a:lnTo>
                    <a:pt x="12934" y="143621"/>
                  </a:lnTo>
                  <a:lnTo>
                    <a:pt x="18870" y="153906"/>
                  </a:lnTo>
                  <a:lnTo>
                    <a:pt x="25941" y="162671"/>
                  </a:lnTo>
                  <a:lnTo>
                    <a:pt x="34129" y="169895"/>
                  </a:lnTo>
                  <a:lnTo>
                    <a:pt x="43528" y="175539"/>
                  </a:lnTo>
                  <a:lnTo>
                    <a:pt x="54069" y="179741"/>
                  </a:lnTo>
                  <a:lnTo>
                    <a:pt x="65401" y="182600"/>
                  </a:lnTo>
                  <a:lnTo>
                    <a:pt x="76999" y="184086"/>
                  </a:lnTo>
                  <a:lnTo>
                    <a:pt x="88538" y="184307"/>
                  </a:lnTo>
                  <a:lnTo>
                    <a:pt x="99895" y="183322"/>
                  </a:lnTo>
                  <a:lnTo>
                    <a:pt x="111054" y="181067"/>
                  </a:lnTo>
                  <a:lnTo>
                    <a:pt x="122036" y="177615"/>
                  </a:lnTo>
                  <a:lnTo>
                    <a:pt x="132717" y="172840"/>
                  </a:lnTo>
                  <a:lnTo>
                    <a:pt x="142824" y="166353"/>
                  </a:lnTo>
                  <a:lnTo>
                    <a:pt x="152249" y="158103"/>
                  </a:lnTo>
                  <a:lnTo>
                    <a:pt x="160886" y="148478"/>
                  </a:lnTo>
                  <a:lnTo>
                    <a:pt x="168541" y="138108"/>
                  </a:lnTo>
                  <a:lnTo>
                    <a:pt x="175205" y="127428"/>
                  </a:lnTo>
                  <a:lnTo>
                    <a:pt x="180849" y="116496"/>
                  </a:lnTo>
                  <a:lnTo>
                    <a:pt x="185350" y="105098"/>
                  </a:lnTo>
                  <a:lnTo>
                    <a:pt x="188745" y="93140"/>
                  </a:lnTo>
                  <a:lnTo>
                    <a:pt x="191043" y="80822"/>
                  </a:lnTo>
                  <a:lnTo>
                    <a:pt x="192145" y="68546"/>
                  </a:lnTo>
                  <a:lnTo>
                    <a:pt x="192114" y="56554"/>
                  </a:lnTo>
                  <a:lnTo>
                    <a:pt x="191292" y="45161"/>
                  </a:lnTo>
                  <a:lnTo>
                    <a:pt x="190127" y="33618"/>
                  </a:lnTo>
                  <a:lnTo>
                    <a:pt x="188521" y="19796"/>
                  </a:lnTo>
                  <a:lnTo>
                    <a:pt x="1862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61142" y="1121021"/>
              <a:ext cx="296060" cy="677234"/>
            </a:xfrm>
            <a:custGeom>
              <a:avLst/>
              <a:gdLst/>
              <a:ahLst/>
              <a:cxnLst/>
              <a:rect l="0" t="0" r="0" b="0"/>
              <a:pathLst>
                <a:path w="296060" h="677234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72"/>
                  </a:lnTo>
                  <a:lnTo>
                    <a:pt x="3863" y="46978"/>
                  </a:lnTo>
                  <a:lnTo>
                    <a:pt x="6180" y="60935"/>
                  </a:lnTo>
                  <a:lnTo>
                    <a:pt x="8847" y="76502"/>
                  </a:lnTo>
                  <a:lnTo>
                    <a:pt x="11771" y="93678"/>
                  </a:lnTo>
                  <a:lnTo>
                    <a:pt x="14878" y="112485"/>
                  </a:lnTo>
                  <a:lnTo>
                    <a:pt x="18108" y="132761"/>
                  </a:lnTo>
                  <a:lnTo>
                    <a:pt x="21260" y="154069"/>
                  </a:lnTo>
                  <a:lnTo>
                    <a:pt x="23996" y="175816"/>
                  </a:lnTo>
                  <a:lnTo>
                    <a:pt x="26172" y="197612"/>
                  </a:lnTo>
                  <a:lnTo>
                    <a:pt x="27972" y="218804"/>
                  </a:lnTo>
                  <a:lnTo>
                    <a:pt x="29796" y="238428"/>
                  </a:lnTo>
                  <a:lnTo>
                    <a:pt x="31873" y="256124"/>
                  </a:lnTo>
                  <a:lnTo>
                    <a:pt x="34100" y="272667"/>
                  </a:lnTo>
                  <a:lnTo>
                    <a:pt x="36142" y="289618"/>
                  </a:lnTo>
                  <a:lnTo>
                    <a:pt x="37817" y="307834"/>
                  </a:lnTo>
                  <a:lnTo>
                    <a:pt x="39264" y="326836"/>
                  </a:lnTo>
                  <a:lnTo>
                    <a:pt x="40842" y="345234"/>
                  </a:lnTo>
                  <a:lnTo>
                    <a:pt x="42751" y="362255"/>
                  </a:lnTo>
                  <a:lnTo>
                    <a:pt x="44863" y="378259"/>
                  </a:lnTo>
                  <a:lnTo>
                    <a:pt x="46828" y="394360"/>
                  </a:lnTo>
                  <a:lnTo>
                    <a:pt x="48446" y="411221"/>
                  </a:lnTo>
                  <a:lnTo>
                    <a:pt x="49685" y="428851"/>
                  </a:lnTo>
                  <a:lnTo>
                    <a:pt x="50592" y="446858"/>
                  </a:lnTo>
                  <a:lnTo>
                    <a:pt x="51236" y="464945"/>
                  </a:lnTo>
                  <a:lnTo>
                    <a:pt x="51686" y="482975"/>
                  </a:lnTo>
                  <a:lnTo>
                    <a:pt x="51995" y="500907"/>
                  </a:lnTo>
                  <a:lnTo>
                    <a:pt x="52207" y="518624"/>
                  </a:lnTo>
                  <a:lnTo>
                    <a:pt x="52359" y="532011"/>
                  </a:lnTo>
                  <a:lnTo>
                    <a:pt x="52473" y="536196"/>
                  </a:lnTo>
                  <a:lnTo>
                    <a:pt x="52550" y="533269"/>
                  </a:lnTo>
                  <a:lnTo>
                    <a:pt x="52764" y="526102"/>
                  </a:lnTo>
                  <a:lnTo>
                    <a:pt x="53436" y="516788"/>
                  </a:lnTo>
                  <a:lnTo>
                    <a:pt x="54702" y="506521"/>
                  </a:lnTo>
                  <a:lnTo>
                    <a:pt x="56536" y="495885"/>
                  </a:lnTo>
                  <a:lnTo>
                    <a:pt x="58837" y="485146"/>
                  </a:lnTo>
                  <a:lnTo>
                    <a:pt x="61500" y="474407"/>
                  </a:lnTo>
                  <a:lnTo>
                    <a:pt x="64593" y="463703"/>
                  </a:lnTo>
                  <a:lnTo>
                    <a:pt x="68347" y="453042"/>
                  </a:lnTo>
                  <a:lnTo>
                    <a:pt x="72844" y="442425"/>
                  </a:lnTo>
                  <a:lnTo>
                    <a:pt x="78339" y="432173"/>
                  </a:lnTo>
                  <a:lnTo>
                    <a:pt x="85316" y="422893"/>
                  </a:lnTo>
                  <a:lnTo>
                    <a:pt x="93899" y="414848"/>
                  </a:lnTo>
                  <a:lnTo>
                    <a:pt x="103749" y="408293"/>
                  </a:lnTo>
                  <a:lnTo>
                    <a:pt x="114270" y="403639"/>
                  </a:lnTo>
                  <a:lnTo>
                    <a:pt x="125047" y="400919"/>
                  </a:lnTo>
                  <a:lnTo>
                    <a:pt x="135874" y="399871"/>
                  </a:lnTo>
                  <a:lnTo>
                    <a:pt x="146669" y="400140"/>
                  </a:lnTo>
                  <a:lnTo>
                    <a:pt x="157408" y="401393"/>
                  </a:lnTo>
                  <a:lnTo>
                    <a:pt x="168094" y="403519"/>
                  </a:lnTo>
                  <a:lnTo>
                    <a:pt x="178735" y="406614"/>
                  </a:lnTo>
                  <a:lnTo>
                    <a:pt x="189338" y="410657"/>
                  </a:lnTo>
                  <a:lnTo>
                    <a:pt x="199748" y="415506"/>
                  </a:lnTo>
                  <a:lnTo>
                    <a:pt x="209666" y="420985"/>
                  </a:lnTo>
                  <a:lnTo>
                    <a:pt x="218967" y="426931"/>
                  </a:lnTo>
                  <a:lnTo>
                    <a:pt x="227688" y="433212"/>
                  </a:lnTo>
                  <a:lnTo>
                    <a:pt x="235931" y="439727"/>
                  </a:lnTo>
                  <a:lnTo>
                    <a:pt x="243811" y="446410"/>
                  </a:lnTo>
                  <a:lnTo>
                    <a:pt x="251427" y="453371"/>
                  </a:lnTo>
                  <a:lnTo>
                    <a:pt x="258854" y="460884"/>
                  </a:lnTo>
                  <a:lnTo>
                    <a:pt x="266146" y="469061"/>
                  </a:lnTo>
                  <a:lnTo>
                    <a:pt x="273180" y="478182"/>
                  </a:lnTo>
                  <a:lnTo>
                    <a:pt x="279678" y="488748"/>
                  </a:lnTo>
                  <a:lnTo>
                    <a:pt x="285519" y="500889"/>
                  </a:lnTo>
                  <a:lnTo>
                    <a:pt x="290424" y="514111"/>
                  </a:lnTo>
                  <a:lnTo>
                    <a:pt x="293888" y="527517"/>
                  </a:lnTo>
                  <a:lnTo>
                    <a:pt x="295765" y="540566"/>
                  </a:lnTo>
                  <a:lnTo>
                    <a:pt x="296059" y="553088"/>
                  </a:lnTo>
                  <a:lnTo>
                    <a:pt x="294744" y="565103"/>
                  </a:lnTo>
                  <a:lnTo>
                    <a:pt x="291971" y="576696"/>
                  </a:lnTo>
                  <a:lnTo>
                    <a:pt x="288010" y="587803"/>
                  </a:lnTo>
                  <a:lnTo>
                    <a:pt x="283142" y="598203"/>
                  </a:lnTo>
                  <a:lnTo>
                    <a:pt x="277614" y="607834"/>
                  </a:lnTo>
                  <a:lnTo>
                    <a:pt x="271617" y="616779"/>
                  </a:lnTo>
                  <a:lnTo>
                    <a:pt x="265293" y="625175"/>
                  </a:lnTo>
                  <a:lnTo>
                    <a:pt x="258735" y="633158"/>
                  </a:lnTo>
                  <a:lnTo>
                    <a:pt x="251687" y="640842"/>
                  </a:lnTo>
                  <a:lnTo>
                    <a:pt x="243584" y="648316"/>
                  </a:lnTo>
                  <a:lnTo>
                    <a:pt x="234201" y="655634"/>
                  </a:lnTo>
                  <a:lnTo>
                    <a:pt x="223626" y="662516"/>
                  </a:lnTo>
                  <a:lnTo>
                    <a:pt x="212078" y="668379"/>
                  </a:lnTo>
                  <a:lnTo>
                    <a:pt x="199794" y="672976"/>
                  </a:lnTo>
                  <a:lnTo>
                    <a:pt x="187140" y="676061"/>
                  </a:lnTo>
                  <a:lnTo>
                    <a:pt x="174579" y="677233"/>
                  </a:lnTo>
                  <a:lnTo>
                    <a:pt x="162353" y="676466"/>
                  </a:lnTo>
                  <a:lnTo>
                    <a:pt x="150349" y="674189"/>
                  </a:lnTo>
                  <a:lnTo>
                    <a:pt x="138215" y="671067"/>
                  </a:lnTo>
                  <a:lnTo>
                    <a:pt x="125757" y="667568"/>
                  </a:lnTo>
                  <a:lnTo>
                    <a:pt x="113100" y="663935"/>
                  </a:lnTo>
                  <a:lnTo>
                    <a:pt x="100596" y="660277"/>
                  </a:lnTo>
                  <a:lnTo>
                    <a:pt x="88455" y="656641"/>
                  </a:lnTo>
                  <a:lnTo>
                    <a:pt x="77161" y="653187"/>
                  </a:lnTo>
                  <a:lnTo>
                    <a:pt x="66439" y="649874"/>
                  </a:lnTo>
                  <a:lnTo>
                    <a:pt x="55350" y="646409"/>
                  </a:lnTo>
                  <a:lnTo>
                    <a:pt x="42114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46084" y="1152607"/>
              <a:ext cx="25670" cy="589596"/>
            </a:xfrm>
            <a:custGeom>
              <a:avLst/>
              <a:gdLst/>
              <a:ahLst/>
              <a:cxnLst/>
              <a:rect l="0" t="0" r="0" b="0"/>
              <a:pathLst>
                <a:path w="25670" h="589596">
                  <a:moveTo>
                    <a:pt x="4613" y="0"/>
                  </a:moveTo>
                  <a:lnTo>
                    <a:pt x="1813" y="14669"/>
                  </a:lnTo>
                  <a:lnTo>
                    <a:pt x="311" y="28580"/>
                  </a:lnTo>
                  <a:lnTo>
                    <a:pt x="0" y="43087"/>
                  </a:lnTo>
                  <a:lnTo>
                    <a:pt x="506" y="58634"/>
                  </a:lnTo>
                  <a:lnTo>
                    <a:pt x="1326" y="75756"/>
                  </a:lnTo>
                  <a:lnTo>
                    <a:pt x="2146" y="94564"/>
                  </a:lnTo>
                  <a:lnTo>
                    <a:pt x="3003" y="114214"/>
                  </a:lnTo>
                  <a:lnTo>
                    <a:pt x="4178" y="133170"/>
                  </a:lnTo>
                  <a:lnTo>
                    <a:pt x="5813" y="150617"/>
                  </a:lnTo>
                  <a:lnTo>
                    <a:pt x="7739" y="166598"/>
                  </a:lnTo>
                  <a:lnTo>
                    <a:pt x="9580" y="181632"/>
                  </a:lnTo>
                  <a:lnTo>
                    <a:pt x="11114" y="196153"/>
                  </a:lnTo>
                  <a:lnTo>
                    <a:pt x="12297" y="210416"/>
                  </a:lnTo>
                  <a:lnTo>
                    <a:pt x="13166" y="224554"/>
                  </a:lnTo>
                  <a:lnTo>
                    <a:pt x="13790" y="238648"/>
                  </a:lnTo>
                  <a:lnTo>
                    <a:pt x="14396" y="253220"/>
                  </a:lnTo>
                  <a:lnTo>
                    <a:pt x="15342" y="269207"/>
                  </a:lnTo>
                  <a:lnTo>
                    <a:pt x="16794" y="286992"/>
                  </a:lnTo>
                  <a:lnTo>
                    <a:pt x="18585" y="305986"/>
                  </a:lnTo>
                  <a:lnTo>
                    <a:pt x="20326" y="324967"/>
                  </a:lnTo>
                  <a:lnTo>
                    <a:pt x="21791" y="343221"/>
                  </a:lnTo>
                  <a:lnTo>
                    <a:pt x="22927" y="360882"/>
                  </a:lnTo>
                  <a:lnTo>
                    <a:pt x="23763" y="378639"/>
                  </a:lnTo>
                  <a:lnTo>
                    <a:pt x="24359" y="396918"/>
                  </a:lnTo>
                  <a:lnTo>
                    <a:pt x="24777" y="415821"/>
                  </a:lnTo>
                  <a:lnTo>
                    <a:pt x="25065" y="435290"/>
                  </a:lnTo>
                  <a:lnTo>
                    <a:pt x="25262" y="455204"/>
                  </a:lnTo>
                  <a:lnTo>
                    <a:pt x="25395" y="475123"/>
                  </a:lnTo>
                  <a:lnTo>
                    <a:pt x="25486" y="494336"/>
                  </a:lnTo>
                  <a:lnTo>
                    <a:pt x="25546" y="512499"/>
                  </a:lnTo>
                  <a:lnTo>
                    <a:pt x="25587" y="529217"/>
                  </a:lnTo>
                  <a:lnTo>
                    <a:pt x="25619" y="545615"/>
                  </a:lnTo>
                  <a:lnTo>
                    <a:pt x="25645" y="564247"/>
                  </a:lnTo>
                  <a:lnTo>
                    <a:pt x="25669" y="58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40126" y="1373705"/>
              <a:ext cx="431670" cy="105286"/>
            </a:xfrm>
            <a:custGeom>
              <a:avLst/>
              <a:gdLst/>
              <a:ahLst/>
              <a:cxnLst/>
              <a:rect l="0" t="0" r="0" b="0"/>
              <a:pathLst>
                <a:path w="431670" h="105286">
                  <a:moveTo>
                    <a:pt x="431669" y="0"/>
                  </a:moveTo>
                  <a:lnTo>
                    <a:pt x="417067" y="2934"/>
                  </a:lnTo>
                  <a:lnTo>
                    <a:pt x="403797" y="5716"/>
                  </a:lnTo>
                  <a:lnTo>
                    <a:pt x="390600" y="8616"/>
                  </a:lnTo>
                  <a:lnTo>
                    <a:pt x="377431" y="11656"/>
                  </a:lnTo>
                  <a:lnTo>
                    <a:pt x="364570" y="14821"/>
                  </a:lnTo>
                  <a:lnTo>
                    <a:pt x="352156" y="18085"/>
                  </a:lnTo>
                  <a:lnTo>
                    <a:pt x="339697" y="21423"/>
                  </a:lnTo>
                  <a:lnTo>
                    <a:pt x="326200" y="24814"/>
                  </a:lnTo>
                  <a:lnTo>
                    <a:pt x="311201" y="28243"/>
                  </a:lnTo>
                  <a:lnTo>
                    <a:pt x="295211" y="31698"/>
                  </a:lnTo>
                  <a:lnTo>
                    <a:pt x="279392" y="35171"/>
                  </a:lnTo>
                  <a:lnTo>
                    <a:pt x="264421" y="38655"/>
                  </a:lnTo>
                  <a:lnTo>
                    <a:pt x="250455" y="42148"/>
                  </a:lnTo>
                  <a:lnTo>
                    <a:pt x="237395" y="45646"/>
                  </a:lnTo>
                  <a:lnTo>
                    <a:pt x="225046" y="49148"/>
                  </a:lnTo>
                  <a:lnTo>
                    <a:pt x="212736" y="52653"/>
                  </a:lnTo>
                  <a:lnTo>
                    <a:pt x="199391" y="56159"/>
                  </a:lnTo>
                  <a:lnTo>
                    <a:pt x="184513" y="59666"/>
                  </a:lnTo>
                  <a:lnTo>
                    <a:pt x="168277" y="63174"/>
                  </a:lnTo>
                  <a:lnTo>
                    <a:pt x="151234" y="66683"/>
                  </a:lnTo>
                  <a:lnTo>
                    <a:pt x="133817" y="70191"/>
                  </a:lnTo>
                  <a:lnTo>
                    <a:pt x="116581" y="73701"/>
                  </a:lnTo>
                  <a:lnTo>
                    <a:pt x="100250" y="77210"/>
                  </a:lnTo>
                  <a:lnTo>
                    <a:pt x="85127" y="80719"/>
                  </a:lnTo>
                  <a:lnTo>
                    <a:pt x="71161" y="84228"/>
                  </a:lnTo>
                  <a:lnTo>
                    <a:pt x="58153" y="87738"/>
                  </a:lnTo>
                  <a:lnTo>
                    <a:pt x="45892" y="91243"/>
                  </a:lnTo>
                  <a:lnTo>
                    <a:pt x="34634" y="94592"/>
                  </a:lnTo>
                  <a:lnTo>
                    <a:pt x="23996" y="97816"/>
                  </a:lnTo>
                  <a:lnTo>
                    <a:pt x="13041" y="101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98096" y="1468462"/>
              <a:ext cx="157928" cy="243664"/>
            </a:xfrm>
            <a:custGeom>
              <a:avLst/>
              <a:gdLst/>
              <a:ahLst/>
              <a:cxnLst/>
              <a:rect l="0" t="0" r="0" b="0"/>
              <a:pathLst>
                <a:path w="157928" h="243664">
                  <a:moveTo>
                    <a:pt x="0" y="94756"/>
                  </a:moveTo>
                  <a:lnTo>
                    <a:pt x="67" y="106424"/>
                  </a:lnTo>
                  <a:lnTo>
                    <a:pt x="707" y="116913"/>
                  </a:lnTo>
                  <a:lnTo>
                    <a:pt x="2003" y="127219"/>
                  </a:lnTo>
                  <a:lnTo>
                    <a:pt x="3863" y="137693"/>
                  </a:lnTo>
                  <a:lnTo>
                    <a:pt x="6180" y="148685"/>
                  </a:lnTo>
                  <a:lnTo>
                    <a:pt x="8846" y="160324"/>
                  </a:lnTo>
                  <a:lnTo>
                    <a:pt x="11770" y="172405"/>
                  </a:lnTo>
                  <a:lnTo>
                    <a:pt x="14877" y="184511"/>
                  </a:lnTo>
                  <a:lnTo>
                    <a:pt x="18112" y="196398"/>
                  </a:lnTo>
                  <a:lnTo>
                    <a:pt x="21436" y="208159"/>
                  </a:lnTo>
                  <a:lnTo>
                    <a:pt x="24821" y="220121"/>
                  </a:lnTo>
                  <a:lnTo>
                    <a:pt x="28211" y="232368"/>
                  </a:lnTo>
                  <a:lnTo>
                    <a:pt x="30383" y="241513"/>
                  </a:lnTo>
                  <a:lnTo>
                    <a:pt x="30163" y="243663"/>
                  </a:lnTo>
                  <a:lnTo>
                    <a:pt x="28513" y="240707"/>
                  </a:lnTo>
                  <a:lnTo>
                    <a:pt x="26118" y="234709"/>
                  </a:lnTo>
                  <a:lnTo>
                    <a:pt x="23301" y="226931"/>
                  </a:lnTo>
                  <a:lnTo>
                    <a:pt x="20233" y="218101"/>
                  </a:lnTo>
                  <a:lnTo>
                    <a:pt x="17007" y="208637"/>
                  </a:lnTo>
                  <a:lnTo>
                    <a:pt x="13687" y="198776"/>
                  </a:lnTo>
                  <a:lnTo>
                    <a:pt x="10471" y="188337"/>
                  </a:lnTo>
                  <a:lnTo>
                    <a:pt x="7689" y="176793"/>
                  </a:lnTo>
                  <a:lnTo>
                    <a:pt x="5489" y="163951"/>
                  </a:lnTo>
                  <a:lnTo>
                    <a:pt x="4013" y="150238"/>
                  </a:lnTo>
                  <a:lnTo>
                    <a:pt x="3471" y="136492"/>
                  </a:lnTo>
                  <a:lnTo>
                    <a:pt x="3886" y="123206"/>
                  </a:lnTo>
                  <a:lnTo>
                    <a:pt x="5131" y="110354"/>
                  </a:lnTo>
                  <a:lnTo>
                    <a:pt x="7029" y="97584"/>
                  </a:lnTo>
                  <a:lnTo>
                    <a:pt x="9423" y="84671"/>
                  </a:lnTo>
                  <a:lnTo>
                    <a:pt x="12504" y="71863"/>
                  </a:lnTo>
                  <a:lnTo>
                    <a:pt x="16782" y="59782"/>
                  </a:lnTo>
                  <a:lnTo>
                    <a:pt x="22443" y="48731"/>
                  </a:lnTo>
                  <a:lnTo>
                    <a:pt x="29535" y="38851"/>
                  </a:lnTo>
                  <a:lnTo>
                    <a:pt x="38124" y="30286"/>
                  </a:lnTo>
                  <a:lnTo>
                    <a:pt x="48084" y="22981"/>
                  </a:lnTo>
                  <a:lnTo>
                    <a:pt x="59010" y="17059"/>
                  </a:lnTo>
                  <a:lnTo>
                    <a:pt x="70328" y="12896"/>
                  </a:lnTo>
                  <a:lnTo>
                    <a:pt x="81675" y="10529"/>
                  </a:lnTo>
                  <a:lnTo>
                    <a:pt x="92903" y="9394"/>
                  </a:lnTo>
                  <a:lnTo>
                    <a:pt x="103974" y="8547"/>
                  </a:lnTo>
                  <a:lnTo>
                    <a:pt x="114888" y="7419"/>
                  </a:lnTo>
                  <a:lnTo>
                    <a:pt x="125221" y="5971"/>
                  </a:lnTo>
                  <a:lnTo>
                    <a:pt x="135126" y="4376"/>
                  </a:lnTo>
                  <a:lnTo>
                    <a:pt x="145476" y="248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78825" y="1521212"/>
              <a:ext cx="198297" cy="242049"/>
            </a:xfrm>
            <a:custGeom>
              <a:avLst/>
              <a:gdLst/>
              <a:ahLst/>
              <a:cxnLst/>
              <a:rect l="0" t="0" r="0" b="0"/>
              <a:pathLst>
                <a:path w="198297" h="242049">
                  <a:moveTo>
                    <a:pt x="135125" y="105177"/>
                  </a:moveTo>
                  <a:lnTo>
                    <a:pt x="135058" y="93509"/>
                  </a:lnTo>
                  <a:lnTo>
                    <a:pt x="134418" y="83020"/>
                  </a:lnTo>
                  <a:lnTo>
                    <a:pt x="133117" y="72718"/>
                  </a:lnTo>
                  <a:lnTo>
                    <a:pt x="131085" y="62417"/>
                  </a:lnTo>
                  <a:lnTo>
                    <a:pt x="128120" y="52074"/>
                  </a:lnTo>
                  <a:lnTo>
                    <a:pt x="124195" y="41693"/>
                  </a:lnTo>
                  <a:lnTo>
                    <a:pt x="119274" y="31610"/>
                  </a:lnTo>
                  <a:lnTo>
                    <a:pt x="113221" y="22449"/>
                  </a:lnTo>
                  <a:lnTo>
                    <a:pt x="106077" y="14485"/>
                  </a:lnTo>
                  <a:lnTo>
                    <a:pt x="98009" y="7986"/>
                  </a:lnTo>
                  <a:lnTo>
                    <a:pt x="89224" y="3370"/>
                  </a:lnTo>
                  <a:lnTo>
                    <a:pt x="79913" y="685"/>
                  </a:lnTo>
                  <a:lnTo>
                    <a:pt x="70391" y="0"/>
                  </a:lnTo>
                  <a:lnTo>
                    <a:pt x="61079" y="1577"/>
                  </a:lnTo>
                  <a:lnTo>
                    <a:pt x="52193" y="5345"/>
                  </a:lnTo>
                  <a:lnTo>
                    <a:pt x="43922" y="11126"/>
                  </a:lnTo>
                  <a:lnTo>
                    <a:pt x="36514" y="18818"/>
                  </a:lnTo>
                  <a:lnTo>
                    <a:pt x="30011" y="28170"/>
                  </a:lnTo>
                  <a:lnTo>
                    <a:pt x="24305" y="38685"/>
                  </a:lnTo>
                  <a:lnTo>
                    <a:pt x="19230" y="49725"/>
                  </a:lnTo>
                  <a:lnTo>
                    <a:pt x="14632" y="60892"/>
                  </a:lnTo>
                  <a:lnTo>
                    <a:pt x="10540" y="72167"/>
                  </a:lnTo>
                  <a:lnTo>
                    <a:pt x="7165" y="83803"/>
                  </a:lnTo>
                  <a:lnTo>
                    <a:pt x="4559" y="95933"/>
                  </a:lnTo>
                  <a:lnTo>
                    <a:pt x="2640" y="108708"/>
                  </a:lnTo>
                  <a:lnTo>
                    <a:pt x="1268" y="122356"/>
                  </a:lnTo>
                  <a:lnTo>
                    <a:pt x="317" y="136906"/>
                  </a:lnTo>
                  <a:lnTo>
                    <a:pt x="0" y="151915"/>
                  </a:lnTo>
                  <a:lnTo>
                    <a:pt x="844" y="166604"/>
                  </a:lnTo>
                  <a:lnTo>
                    <a:pt x="3048" y="180546"/>
                  </a:lnTo>
                  <a:lnTo>
                    <a:pt x="6664" y="193344"/>
                  </a:lnTo>
                  <a:lnTo>
                    <a:pt x="11766" y="204489"/>
                  </a:lnTo>
                  <a:lnTo>
                    <a:pt x="18233" y="213856"/>
                  </a:lnTo>
                  <a:lnTo>
                    <a:pt x="25660" y="221163"/>
                  </a:lnTo>
                  <a:lnTo>
                    <a:pt x="33475" y="225805"/>
                  </a:lnTo>
                  <a:lnTo>
                    <a:pt x="41317" y="227707"/>
                  </a:lnTo>
                  <a:lnTo>
                    <a:pt x="49038" y="227223"/>
                  </a:lnTo>
                  <a:lnTo>
                    <a:pt x="56601" y="224857"/>
                  </a:lnTo>
                  <a:lnTo>
                    <a:pt x="64017" y="221081"/>
                  </a:lnTo>
                  <a:lnTo>
                    <a:pt x="71149" y="216127"/>
                  </a:lnTo>
                  <a:lnTo>
                    <a:pt x="77720" y="209987"/>
                  </a:lnTo>
                  <a:lnTo>
                    <a:pt x="83624" y="202751"/>
                  </a:lnTo>
                  <a:lnTo>
                    <a:pt x="88912" y="194606"/>
                  </a:lnTo>
                  <a:lnTo>
                    <a:pt x="93699" y="185760"/>
                  </a:lnTo>
                  <a:lnTo>
                    <a:pt x="98100" y="176392"/>
                  </a:lnTo>
                  <a:lnTo>
                    <a:pt x="102057" y="166321"/>
                  </a:lnTo>
                  <a:lnTo>
                    <a:pt x="105343" y="155042"/>
                  </a:lnTo>
                  <a:lnTo>
                    <a:pt x="107892" y="142386"/>
                  </a:lnTo>
                  <a:lnTo>
                    <a:pt x="109944" y="128802"/>
                  </a:lnTo>
                  <a:lnTo>
                    <a:pt x="111936" y="115144"/>
                  </a:lnTo>
                  <a:lnTo>
                    <a:pt x="114135" y="101989"/>
                  </a:lnTo>
                  <a:lnTo>
                    <a:pt x="116728" y="91835"/>
                  </a:lnTo>
                  <a:lnTo>
                    <a:pt x="119367" y="88115"/>
                  </a:lnTo>
                  <a:lnTo>
                    <a:pt x="121302" y="90665"/>
                  </a:lnTo>
                  <a:lnTo>
                    <a:pt x="122545" y="97965"/>
                  </a:lnTo>
                  <a:lnTo>
                    <a:pt x="123483" y="108263"/>
                  </a:lnTo>
                  <a:lnTo>
                    <a:pt x="124604" y="119881"/>
                  </a:lnTo>
                  <a:lnTo>
                    <a:pt x="126151" y="131821"/>
                  </a:lnTo>
                  <a:lnTo>
                    <a:pt x="128162" y="143644"/>
                  </a:lnTo>
                  <a:lnTo>
                    <a:pt x="130577" y="155214"/>
                  </a:lnTo>
                  <a:lnTo>
                    <a:pt x="133314" y="166520"/>
                  </a:lnTo>
                  <a:lnTo>
                    <a:pt x="136454" y="177441"/>
                  </a:lnTo>
                  <a:lnTo>
                    <a:pt x="140239" y="187720"/>
                  </a:lnTo>
                  <a:lnTo>
                    <a:pt x="144752" y="197267"/>
                  </a:lnTo>
                  <a:lnTo>
                    <a:pt x="150089" y="205986"/>
                  </a:lnTo>
                  <a:lnTo>
                    <a:pt x="156427" y="213699"/>
                  </a:lnTo>
                  <a:lnTo>
                    <a:pt x="163754" y="220401"/>
                  </a:lnTo>
                  <a:lnTo>
                    <a:pt x="171468" y="226088"/>
                  </a:lnTo>
                  <a:lnTo>
                    <a:pt x="179233" y="231227"/>
                  </a:lnTo>
                  <a:lnTo>
                    <a:pt x="187732" y="236271"/>
                  </a:lnTo>
                  <a:lnTo>
                    <a:pt x="198296" y="242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00769" y="1505474"/>
              <a:ext cx="176395" cy="269217"/>
            </a:xfrm>
            <a:custGeom>
              <a:avLst/>
              <a:gdLst/>
              <a:ahLst/>
              <a:cxnLst/>
              <a:rect l="0" t="0" r="0" b="0"/>
              <a:pathLst>
                <a:path w="176395" h="269217">
                  <a:moveTo>
                    <a:pt x="134280" y="15630"/>
                  </a:moveTo>
                  <a:lnTo>
                    <a:pt x="128278" y="9897"/>
                  </a:lnTo>
                  <a:lnTo>
                    <a:pt x="121433" y="5612"/>
                  </a:lnTo>
                  <a:lnTo>
                    <a:pt x="113045" y="2416"/>
                  </a:lnTo>
                  <a:lnTo>
                    <a:pt x="103418" y="400"/>
                  </a:lnTo>
                  <a:lnTo>
                    <a:pt x="93104" y="0"/>
                  </a:lnTo>
                  <a:lnTo>
                    <a:pt x="82501" y="1316"/>
                  </a:lnTo>
                  <a:lnTo>
                    <a:pt x="71976" y="4311"/>
                  </a:lnTo>
                  <a:lnTo>
                    <a:pt x="61923" y="8984"/>
                  </a:lnTo>
                  <a:lnTo>
                    <a:pt x="52504" y="15162"/>
                  </a:lnTo>
                  <a:lnTo>
                    <a:pt x="43691" y="22563"/>
                  </a:lnTo>
                  <a:lnTo>
                    <a:pt x="35378" y="30892"/>
                  </a:lnTo>
                  <a:lnTo>
                    <a:pt x="27457" y="39902"/>
                  </a:lnTo>
                  <a:lnTo>
                    <a:pt x="20153" y="49560"/>
                  </a:lnTo>
                  <a:lnTo>
                    <a:pt x="13999" y="60028"/>
                  </a:lnTo>
                  <a:lnTo>
                    <a:pt x="9191" y="71330"/>
                  </a:lnTo>
                  <a:lnTo>
                    <a:pt x="5624" y="83361"/>
                  </a:lnTo>
                  <a:lnTo>
                    <a:pt x="3065" y="95969"/>
                  </a:lnTo>
                  <a:lnTo>
                    <a:pt x="1273" y="109013"/>
                  </a:lnTo>
                  <a:lnTo>
                    <a:pt x="202" y="122535"/>
                  </a:lnTo>
                  <a:lnTo>
                    <a:pt x="0" y="136751"/>
                  </a:lnTo>
                  <a:lnTo>
                    <a:pt x="680" y="151715"/>
                  </a:lnTo>
                  <a:lnTo>
                    <a:pt x="2288" y="167017"/>
                  </a:lnTo>
                  <a:lnTo>
                    <a:pt x="4970" y="181910"/>
                  </a:lnTo>
                  <a:lnTo>
                    <a:pt x="8702" y="195996"/>
                  </a:lnTo>
                  <a:lnTo>
                    <a:pt x="13328" y="209063"/>
                  </a:lnTo>
                  <a:lnTo>
                    <a:pt x="18649" y="220921"/>
                  </a:lnTo>
                  <a:lnTo>
                    <a:pt x="24491" y="231594"/>
                  </a:lnTo>
                  <a:lnTo>
                    <a:pt x="30870" y="241101"/>
                  </a:lnTo>
                  <a:lnTo>
                    <a:pt x="37983" y="249356"/>
                  </a:lnTo>
                  <a:lnTo>
                    <a:pt x="45880" y="256424"/>
                  </a:lnTo>
                  <a:lnTo>
                    <a:pt x="54471" y="262173"/>
                  </a:lnTo>
                  <a:lnTo>
                    <a:pt x="63616" y="266213"/>
                  </a:lnTo>
                  <a:lnTo>
                    <a:pt x="73177" y="268486"/>
                  </a:lnTo>
                  <a:lnTo>
                    <a:pt x="83038" y="269216"/>
                  </a:lnTo>
                  <a:lnTo>
                    <a:pt x="93110" y="268726"/>
                  </a:lnTo>
                  <a:lnTo>
                    <a:pt x="103329" y="267321"/>
                  </a:lnTo>
                  <a:lnTo>
                    <a:pt x="113649" y="265092"/>
                  </a:lnTo>
                  <a:lnTo>
                    <a:pt x="124036" y="261927"/>
                  </a:lnTo>
                  <a:lnTo>
                    <a:pt x="134457" y="257846"/>
                  </a:lnTo>
                  <a:lnTo>
                    <a:pt x="144440" y="253291"/>
                  </a:lnTo>
                  <a:lnTo>
                    <a:pt x="154066" y="248595"/>
                  </a:lnTo>
                  <a:lnTo>
                    <a:pt x="164178" y="243347"/>
                  </a:lnTo>
                  <a:lnTo>
                    <a:pt x="176394" y="2367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50862" y="1142078"/>
              <a:ext cx="42116" cy="642240"/>
            </a:xfrm>
            <a:custGeom>
              <a:avLst/>
              <a:gdLst/>
              <a:ahLst/>
              <a:cxnLst/>
              <a:rect l="0" t="0" r="0" b="0"/>
              <a:pathLst>
                <a:path w="42116" h="642240">
                  <a:moveTo>
                    <a:pt x="0" y="0"/>
                  </a:moveTo>
                  <a:lnTo>
                    <a:pt x="67" y="11936"/>
                  </a:lnTo>
                  <a:lnTo>
                    <a:pt x="708" y="24986"/>
                  </a:lnTo>
                  <a:lnTo>
                    <a:pt x="2000" y="40460"/>
                  </a:lnTo>
                  <a:lnTo>
                    <a:pt x="3686" y="57682"/>
                  </a:lnTo>
                  <a:lnTo>
                    <a:pt x="5354" y="75346"/>
                  </a:lnTo>
                  <a:lnTo>
                    <a:pt x="6768" y="92647"/>
                  </a:lnTo>
                  <a:lnTo>
                    <a:pt x="7866" y="109466"/>
                  </a:lnTo>
                  <a:lnTo>
                    <a:pt x="8677" y="126111"/>
                  </a:lnTo>
                  <a:lnTo>
                    <a:pt x="9260" y="142818"/>
                  </a:lnTo>
                  <a:lnTo>
                    <a:pt x="9839" y="159679"/>
                  </a:lnTo>
                  <a:lnTo>
                    <a:pt x="10767" y="176705"/>
                  </a:lnTo>
                  <a:lnTo>
                    <a:pt x="12207" y="193869"/>
                  </a:lnTo>
                  <a:lnTo>
                    <a:pt x="13990" y="210975"/>
                  </a:lnTo>
                  <a:lnTo>
                    <a:pt x="15726" y="227688"/>
                  </a:lnTo>
                  <a:lnTo>
                    <a:pt x="17188" y="243858"/>
                  </a:lnTo>
                  <a:lnTo>
                    <a:pt x="18320" y="259666"/>
                  </a:lnTo>
                  <a:lnTo>
                    <a:pt x="19154" y="275506"/>
                  </a:lnTo>
                  <a:lnTo>
                    <a:pt x="19754" y="291611"/>
                  </a:lnTo>
                  <a:lnTo>
                    <a:pt x="20344" y="308039"/>
                  </a:lnTo>
                  <a:lnTo>
                    <a:pt x="21280" y="324760"/>
                  </a:lnTo>
                  <a:lnTo>
                    <a:pt x="22725" y="341717"/>
                  </a:lnTo>
                  <a:lnTo>
                    <a:pt x="24511" y="358852"/>
                  </a:lnTo>
                  <a:lnTo>
                    <a:pt x="26250" y="376114"/>
                  </a:lnTo>
                  <a:lnTo>
                    <a:pt x="27713" y="393463"/>
                  </a:lnTo>
                  <a:lnTo>
                    <a:pt x="28846" y="410705"/>
                  </a:lnTo>
                  <a:lnTo>
                    <a:pt x="29681" y="427515"/>
                  </a:lnTo>
                  <a:lnTo>
                    <a:pt x="30278" y="443749"/>
                  </a:lnTo>
                  <a:lnTo>
                    <a:pt x="30695" y="459431"/>
                  </a:lnTo>
                  <a:lnTo>
                    <a:pt x="30982" y="474655"/>
                  </a:lnTo>
                  <a:lnTo>
                    <a:pt x="31183" y="489538"/>
                  </a:lnTo>
                  <a:lnTo>
                    <a:pt x="31490" y="504500"/>
                  </a:lnTo>
                  <a:lnTo>
                    <a:pt x="32228" y="520232"/>
                  </a:lnTo>
                  <a:lnTo>
                    <a:pt x="33537" y="537033"/>
                  </a:lnTo>
                  <a:lnTo>
                    <a:pt x="35239" y="554539"/>
                  </a:lnTo>
                  <a:lnTo>
                    <a:pt x="37098" y="573940"/>
                  </a:lnTo>
                  <a:lnTo>
                    <a:pt x="39278" y="600298"/>
                  </a:lnTo>
                  <a:lnTo>
                    <a:pt x="42115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29764" y="1352648"/>
              <a:ext cx="505369" cy="25762"/>
            </a:xfrm>
            <a:custGeom>
              <a:avLst/>
              <a:gdLst/>
              <a:ahLst/>
              <a:cxnLst/>
              <a:rect l="0" t="0" r="0" b="0"/>
              <a:pathLst>
                <a:path w="505369" h="25762">
                  <a:moveTo>
                    <a:pt x="505368" y="21057"/>
                  </a:moveTo>
                  <a:lnTo>
                    <a:pt x="493566" y="21057"/>
                  </a:lnTo>
                  <a:lnTo>
                    <a:pt x="481796" y="21057"/>
                  </a:lnTo>
                  <a:lnTo>
                    <a:pt x="468897" y="21057"/>
                  </a:lnTo>
                  <a:lnTo>
                    <a:pt x="454704" y="21057"/>
                  </a:lnTo>
                  <a:lnTo>
                    <a:pt x="439079" y="21057"/>
                  </a:lnTo>
                  <a:lnTo>
                    <a:pt x="422112" y="21062"/>
                  </a:lnTo>
                  <a:lnTo>
                    <a:pt x="404357" y="21235"/>
                  </a:lnTo>
                  <a:lnTo>
                    <a:pt x="386684" y="21883"/>
                  </a:lnTo>
                  <a:lnTo>
                    <a:pt x="369584" y="23127"/>
                  </a:lnTo>
                  <a:lnTo>
                    <a:pt x="353174" y="24607"/>
                  </a:lnTo>
                  <a:lnTo>
                    <a:pt x="337389" y="25607"/>
                  </a:lnTo>
                  <a:lnTo>
                    <a:pt x="322102" y="25761"/>
                  </a:lnTo>
                  <a:lnTo>
                    <a:pt x="307192" y="25201"/>
                  </a:lnTo>
                  <a:lnTo>
                    <a:pt x="292551" y="24361"/>
                  </a:lnTo>
                  <a:lnTo>
                    <a:pt x="278097" y="23536"/>
                  </a:lnTo>
                  <a:lnTo>
                    <a:pt x="263607" y="22848"/>
                  </a:lnTo>
                  <a:lnTo>
                    <a:pt x="248733" y="22320"/>
                  </a:lnTo>
                  <a:lnTo>
                    <a:pt x="233319" y="21928"/>
                  </a:lnTo>
                  <a:lnTo>
                    <a:pt x="217543" y="21480"/>
                  </a:lnTo>
                  <a:lnTo>
                    <a:pt x="201800" y="20640"/>
                  </a:lnTo>
                  <a:lnTo>
                    <a:pt x="186321" y="19259"/>
                  </a:lnTo>
                  <a:lnTo>
                    <a:pt x="171165" y="17516"/>
                  </a:lnTo>
                  <a:lnTo>
                    <a:pt x="156302" y="15807"/>
                  </a:lnTo>
                  <a:lnTo>
                    <a:pt x="141674" y="14358"/>
                  </a:lnTo>
                  <a:lnTo>
                    <a:pt x="127224" y="13065"/>
                  </a:lnTo>
                  <a:lnTo>
                    <a:pt x="112902" y="11590"/>
                  </a:lnTo>
                  <a:lnTo>
                    <a:pt x="98669" y="9751"/>
                  </a:lnTo>
                  <a:lnTo>
                    <a:pt x="84499" y="7685"/>
                  </a:lnTo>
                  <a:lnTo>
                    <a:pt x="70372" y="5752"/>
                  </a:lnTo>
                  <a:lnTo>
                    <a:pt x="56292" y="4154"/>
                  </a:lnTo>
                  <a:lnTo>
                    <a:pt x="42857" y="2926"/>
                  </a:lnTo>
                  <a:lnTo>
                    <a:pt x="29926" y="1894"/>
                  </a:lnTo>
                  <a:lnTo>
                    <a:pt x="16363" y="9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50904" y="1605332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1"/>
                  </a:lnTo>
                  <a:lnTo>
                    <a:pt x="2736" y="38831"/>
                  </a:lnTo>
                  <a:lnTo>
                    <a:pt x="1887" y="50643"/>
                  </a:lnTo>
                  <a:lnTo>
                    <a:pt x="1290" y="63101"/>
                  </a:lnTo>
                  <a:lnTo>
                    <a:pt x="876" y="76039"/>
                  </a:lnTo>
                  <a:lnTo>
                    <a:pt x="591" y="89320"/>
                  </a:lnTo>
                  <a:lnTo>
                    <a:pt x="398" y="102846"/>
                  </a:lnTo>
                  <a:lnTo>
                    <a:pt x="268" y="116707"/>
                  </a:lnTo>
                  <a:lnTo>
                    <a:pt x="179" y="131157"/>
                  </a:lnTo>
                  <a:lnTo>
                    <a:pt x="119" y="146276"/>
                  </a:lnTo>
                  <a:lnTo>
                    <a:pt x="80" y="161630"/>
                  </a:lnTo>
                  <a:lnTo>
                    <a:pt x="49" y="178076"/>
                  </a:lnTo>
                  <a:lnTo>
                    <a:pt x="24" y="19929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40376" y="14895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87774" y="1539780"/>
              <a:ext cx="210571" cy="255066"/>
            </a:xfrm>
            <a:custGeom>
              <a:avLst/>
              <a:gdLst/>
              <a:ahLst/>
              <a:cxnLst/>
              <a:rect l="0" t="0" r="0" b="0"/>
              <a:pathLst>
                <a:path w="210571" h="255066">
                  <a:moveTo>
                    <a:pt x="0" y="86609"/>
                  </a:moveTo>
                  <a:lnTo>
                    <a:pt x="2867" y="95477"/>
                  </a:lnTo>
                  <a:lnTo>
                    <a:pt x="5009" y="104464"/>
                  </a:lnTo>
                  <a:lnTo>
                    <a:pt x="6612" y="114460"/>
                  </a:lnTo>
                  <a:lnTo>
                    <a:pt x="7793" y="125440"/>
                  </a:lnTo>
                  <a:lnTo>
                    <a:pt x="8641" y="137252"/>
                  </a:lnTo>
                  <a:lnTo>
                    <a:pt x="9244" y="149706"/>
                  </a:lnTo>
                  <a:lnTo>
                    <a:pt x="9831" y="162470"/>
                  </a:lnTo>
                  <a:lnTo>
                    <a:pt x="10763" y="175103"/>
                  </a:lnTo>
                  <a:lnTo>
                    <a:pt x="12205" y="187376"/>
                  </a:lnTo>
                  <a:lnTo>
                    <a:pt x="13989" y="199412"/>
                  </a:lnTo>
                  <a:lnTo>
                    <a:pt x="15725" y="211566"/>
                  </a:lnTo>
                  <a:lnTo>
                    <a:pt x="17145" y="223975"/>
                  </a:lnTo>
                  <a:lnTo>
                    <a:pt x="16764" y="234290"/>
                  </a:lnTo>
                  <a:lnTo>
                    <a:pt x="13799" y="238679"/>
                  </a:lnTo>
                  <a:lnTo>
                    <a:pt x="10367" y="236744"/>
                  </a:lnTo>
                  <a:lnTo>
                    <a:pt x="7451" y="229868"/>
                  </a:lnTo>
                  <a:lnTo>
                    <a:pt x="5225" y="219509"/>
                  </a:lnTo>
                  <a:lnTo>
                    <a:pt x="3607" y="206778"/>
                  </a:lnTo>
                  <a:lnTo>
                    <a:pt x="2466" y="192456"/>
                  </a:lnTo>
                  <a:lnTo>
                    <a:pt x="1674" y="177232"/>
                  </a:lnTo>
                  <a:lnTo>
                    <a:pt x="1131" y="161768"/>
                  </a:lnTo>
                  <a:lnTo>
                    <a:pt x="766" y="146432"/>
                  </a:lnTo>
                  <a:lnTo>
                    <a:pt x="689" y="131349"/>
                  </a:lnTo>
                  <a:lnTo>
                    <a:pt x="1168" y="116524"/>
                  </a:lnTo>
                  <a:lnTo>
                    <a:pt x="2308" y="101921"/>
                  </a:lnTo>
                  <a:lnTo>
                    <a:pt x="4058" y="87654"/>
                  </a:lnTo>
                  <a:lnTo>
                    <a:pt x="6304" y="73986"/>
                  </a:lnTo>
                  <a:lnTo>
                    <a:pt x="8930" y="61015"/>
                  </a:lnTo>
                  <a:lnTo>
                    <a:pt x="11999" y="48845"/>
                  </a:lnTo>
                  <a:lnTo>
                    <a:pt x="15737" y="37664"/>
                  </a:lnTo>
                  <a:lnTo>
                    <a:pt x="20223" y="27485"/>
                  </a:lnTo>
                  <a:lnTo>
                    <a:pt x="25710" y="18496"/>
                  </a:lnTo>
                  <a:lnTo>
                    <a:pt x="32683" y="11129"/>
                  </a:lnTo>
                  <a:lnTo>
                    <a:pt x="41263" y="5479"/>
                  </a:lnTo>
                  <a:lnTo>
                    <a:pt x="51110" y="1667"/>
                  </a:lnTo>
                  <a:lnTo>
                    <a:pt x="61630" y="0"/>
                  </a:lnTo>
                  <a:lnTo>
                    <a:pt x="72406" y="439"/>
                  </a:lnTo>
                  <a:lnTo>
                    <a:pt x="83233" y="2834"/>
                  </a:lnTo>
                  <a:lnTo>
                    <a:pt x="94027" y="7099"/>
                  </a:lnTo>
                  <a:lnTo>
                    <a:pt x="104766" y="13007"/>
                  </a:lnTo>
                  <a:lnTo>
                    <a:pt x="115452" y="20395"/>
                  </a:lnTo>
                  <a:lnTo>
                    <a:pt x="126093" y="29249"/>
                  </a:lnTo>
                  <a:lnTo>
                    <a:pt x="136696" y="39424"/>
                  </a:lnTo>
                  <a:lnTo>
                    <a:pt x="147107" y="50679"/>
                  </a:lnTo>
                  <a:lnTo>
                    <a:pt x="157024" y="62758"/>
                  </a:lnTo>
                  <a:lnTo>
                    <a:pt x="166320" y="75438"/>
                  </a:lnTo>
                  <a:lnTo>
                    <a:pt x="174867" y="88545"/>
                  </a:lnTo>
                  <a:lnTo>
                    <a:pt x="182463" y="101950"/>
                  </a:lnTo>
                  <a:lnTo>
                    <a:pt x="189085" y="115564"/>
                  </a:lnTo>
                  <a:lnTo>
                    <a:pt x="194703" y="129486"/>
                  </a:lnTo>
                  <a:lnTo>
                    <a:pt x="199185" y="143979"/>
                  </a:lnTo>
                  <a:lnTo>
                    <a:pt x="202572" y="159131"/>
                  </a:lnTo>
                  <a:lnTo>
                    <a:pt x="205040" y="174706"/>
                  </a:lnTo>
                  <a:lnTo>
                    <a:pt x="207056" y="192069"/>
                  </a:lnTo>
                  <a:lnTo>
                    <a:pt x="208798" y="216101"/>
                  </a:lnTo>
                  <a:lnTo>
                    <a:pt x="210570" y="255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07470" y="1554309"/>
              <a:ext cx="343601" cy="721501"/>
            </a:xfrm>
            <a:custGeom>
              <a:avLst/>
              <a:gdLst/>
              <a:ahLst/>
              <a:cxnLst/>
              <a:rect l="0" t="0" r="0" b="0"/>
              <a:pathLst>
                <a:path w="343601" h="721501">
                  <a:moveTo>
                    <a:pt x="175143" y="156308"/>
                  </a:moveTo>
                  <a:lnTo>
                    <a:pt x="178078" y="144640"/>
                  </a:lnTo>
                  <a:lnTo>
                    <a:pt x="180859" y="134151"/>
                  </a:lnTo>
                  <a:lnTo>
                    <a:pt x="183750" y="123849"/>
                  </a:lnTo>
                  <a:lnTo>
                    <a:pt x="186445" y="113548"/>
                  </a:lnTo>
                  <a:lnTo>
                    <a:pt x="188313" y="103204"/>
                  </a:lnTo>
                  <a:lnTo>
                    <a:pt x="189071" y="92815"/>
                  </a:lnTo>
                  <a:lnTo>
                    <a:pt x="188758" y="82387"/>
                  </a:lnTo>
                  <a:lnTo>
                    <a:pt x="187556" y="71928"/>
                  </a:lnTo>
                  <a:lnTo>
                    <a:pt x="185663" y="61453"/>
                  </a:lnTo>
                  <a:lnTo>
                    <a:pt x="182937" y="51131"/>
                  </a:lnTo>
                  <a:lnTo>
                    <a:pt x="178903" y="41274"/>
                  </a:lnTo>
                  <a:lnTo>
                    <a:pt x="173413" y="32018"/>
                  </a:lnTo>
                  <a:lnTo>
                    <a:pt x="166609" y="23498"/>
                  </a:lnTo>
                  <a:lnTo>
                    <a:pt x="158746" y="15922"/>
                  </a:lnTo>
                  <a:lnTo>
                    <a:pt x="150085" y="9321"/>
                  </a:lnTo>
                  <a:lnTo>
                    <a:pt x="140848" y="4058"/>
                  </a:lnTo>
                  <a:lnTo>
                    <a:pt x="131201" y="877"/>
                  </a:lnTo>
                  <a:lnTo>
                    <a:pt x="121271" y="0"/>
                  </a:lnTo>
                  <a:lnTo>
                    <a:pt x="111148" y="1191"/>
                  </a:lnTo>
                  <a:lnTo>
                    <a:pt x="100892" y="4041"/>
                  </a:lnTo>
                  <a:lnTo>
                    <a:pt x="90555" y="8149"/>
                  </a:lnTo>
                  <a:lnTo>
                    <a:pt x="80495" y="13498"/>
                  </a:lnTo>
                  <a:lnTo>
                    <a:pt x="71345" y="20435"/>
                  </a:lnTo>
                  <a:lnTo>
                    <a:pt x="63378" y="29021"/>
                  </a:lnTo>
                  <a:lnTo>
                    <a:pt x="56537" y="38886"/>
                  </a:lnTo>
                  <a:lnTo>
                    <a:pt x="50626" y="49424"/>
                  </a:lnTo>
                  <a:lnTo>
                    <a:pt x="45426" y="60221"/>
                  </a:lnTo>
                  <a:lnTo>
                    <a:pt x="40745" y="71232"/>
                  </a:lnTo>
                  <a:lnTo>
                    <a:pt x="36433" y="82684"/>
                  </a:lnTo>
                  <a:lnTo>
                    <a:pt x="32382" y="94683"/>
                  </a:lnTo>
                  <a:lnTo>
                    <a:pt x="28676" y="107198"/>
                  </a:lnTo>
                  <a:lnTo>
                    <a:pt x="25566" y="120139"/>
                  </a:lnTo>
                  <a:lnTo>
                    <a:pt x="23147" y="133410"/>
                  </a:lnTo>
                  <a:lnTo>
                    <a:pt x="21524" y="147085"/>
                  </a:lnTo>
                  <a:lnTo>
                    <a:pt x="20884" y="161405"/>
                  </a:lnTo>
                  <a:lnTo>
                    <a:pt x="21239" y="176438"/>
                  </a:lnTo>
                  <a:lnTo>
                    <a:pt x="22612" y="191787"/>
                  </a:lnTo>
                  <a:lnTo>
                    <a:pt x="25129" y="206712"/>
                  </a:lnTo>
                  <a:lnTo>
                    <a:pt x="28758" y="220809"/>
                  </a:lnTo>
                  <a:lnTo>
                    <a:pt x="33651" y="233545"/>
                  </a:lnTo>
                  <a:lnTo>
                    <a:pt x="40217" y="244115"/>
                  </a:lnTo>
                  <a:lnTo>
                    <a:pt x="48515" y="252283"/>
                  </a:lnTo>
                  <a:lnTo>
                    <a:pt x="58003" y="257971"/>
                  </a:lnTo>
                  <a:lnTo>
                    <a:pt x="67748" y="260987"/>
                  </a:lnTo>
                  <a:lnTo>
                    <a:pt x="77186" y="261496"/>
                  </a:lnTo>
                  <a:lnTo>
                    <a:pt x="86130" y="259757"/>
                  </a:lnTo>
                  <a:lnTo>
                    <a:pt x="94591" y="255941"/>
                  </a:lnTo>
                  <a:lnTo>
                    <a:pt x="102648" y="250343"/>
                  </a:lnTo>
                  <a:lnTo>
                    <a:pt x="110398" y="243335"/>
                  </a:lnTo>
                  <a:lnTo>
                    <a:pt x="117923" y="235269"/>
                  </a:lnTo>
                  <a:lnTo>
                    <a:pt x="125290" y="226436"/>
                  </a:lnTo>
                  <a:lnTo>
                    <a:pt x="132544" y="216896"/>
                  </a:lnTo>
                  <a:lnTo>
                    <a:pt x="139722" y="206507"/>
                  </a:lnTo>
                  <a:lnTo>
                    <a:pt x="146844" y="195263"/>
                  </a:lnTo>
                  <a:lnTo>
                    <a:pt x="153763" y="183440"/>
                  </a:lnTo>
                  <a:lnTo>
                    <a:pt x="160182" y="171504"/>
                  </a:lnTo>
                  <a:lnTo>
                    <a:pt x="165981" y="159734"/>
                  </a:lnTo>
                  <a:lnTo>
                    <a:pt x="171196" y="148220"/>
                  </a:lnTo>
                  <a:lnTo>
                    <a:pt x="175933" y="136956"/>
                  </a:lnTo>
                  <a:lnTo>
                    <a:pt x="180287" y="125975"/>
                  </a:lnTo>
                  <a:lnTo>
                    <a:pt x="183697" y="117953"/>
                  </a:lnTo>
                  <a:lnTo>
                    <a:pt x="185504" y="116276"/>
                  </a:lnTo>
                  <a:lnTo>
                    <a:pt x="186208" y="119920"/>
                  </a:lnTo>
                  <a:lnTo>
                    <a:pt x="186367" y="127515"/>
                  </a:lnTo>
                  <a:lnTo>
                    <a:pt x="186305" y="138421"/>
                  </a:lnTo>
                  <a:lnTo>
                    <a:pt x="186180" y="152065"/>
                  </a:lnTo>
                  <a:lnTo>
                    <a:pt x="186053" y="167848"/>
                  </a:lnTo>
                  <a:lnTo>
                    <a:pt x="185947" y="185222"/>
                  </a:lnTo>
                  <a:lnTo>
                    <a:pt x="185865" y="203732"/>
                  </a:lnTo>
                  <a:lnTo>
                    <a:pt x="185806" y="222710"/>
                  </a:lnTo>
                  <a:lnTo>
                    <a:pt x="185764" y="241294"/>
                  </a:lnTo>
                  <a:lnTo>
                    <a:pt x="185730" y="259065"/>
                  </a:lnTo>
                  <a:lnTo>
                    <a:pt x="185538" y="276455"/>
                  </a:lnTo>
                  <a:lnTo>
                    <a:pt x="184876" y="294506"/>
                  </a:lnTo>
                  <a:lnTo>
                    <a:pt x="183618" y="313757"/>
                  </a:lnTo>
                  <a:lnTo>
                    <a:pt x="181958" y="333775"/>
                  </a:lnTo>
                  <a:lnTo>
                    <a:pt x="180306" y="353460"/>
                  </a:lnTo>
                  <a:lnTo>
                    <a:pt x="178896" y="372199"/>
                  </a:lnTo>
                  <a:lnTo>
                    <a:pt x="177628" y="390358"/>
                  </a:lnTo>
                  <a:lnTo>
                    <a:pt x="176171" y="408984"/>
                  </a:lnTo>
                  <a:lnTo>
                    <a:pt x="174342" y="428664"/>
                  </a:lnTo>
                  <a:lnTo>
                    <a:pt x="172284" y="449492"/>
                  </a:lnTo>
                  <a:lnTo>
                    <a:pt x="170356" y="471324"/>
                  </a:lnTo>
                  <a:lnTo>
                    <a:pt x="168758" y="493929"/>
                  </a:lnTo>
                  <a:lnTo>
                    <a:pt x="167362" y="516450"/>
                  </a:lnTo>
                  <a:lnTo>
                    <a:pt x="165818" y="537491"/>
                  </a:lnTo>
                  <a:lnTo>
                    <a:pt x="163928" y="556408"/>
                  </a:lnTo>
                  <a:lnTo>
                    <a:pt x="161658" y="573241"/>
                  </a:lnTo>
                  <a:lnTo>
                    <a:pt x="159054" y="588331"/>
                  </a:lnTo>
                  <a:lnTo>
                    <a:pt x="156185" y="602082"/>
                  </a:lnTo>
                  <a:lnTo>
                    <a:pt x="152952" y="615017"/>
                  </a:lnTo>
                  <a:lnTo>
                    <a:pt x="149104" y="627726"/>
                  </a:lnTo>
                  <a:lnTo>
                    <a:pt x="144553" y="640546"/>
                  </a:lnTo>
                  <a:lnTo>
                    <a:pt x="139361" y="653433"/>
                  </a:lnTo>
                  <a:lnTo>
                    <a:pt x="133651" y="666085"/>
                  </a:lnTo>
                  <a:lnTo>
                    <a:pt x="127546" y="678327"/>
                  </a:lnTo>
                  <a:lnTo>
                    <a:pt x="120988" y="689817"/>
                  </a:lnTo>
                  <a:lnTo>
                    <a:pt x="113756" y="700000"/>
                  </a:lnTo>
                  <a:lnTo>
                    <a:pt x="105778" y="708683"/>
                  </a:lnTo>
                  <a:lnTo>
                    <a:pt x="97133" y="715510"/>
                  </a:lnTo>
                  <a:lnTo>
                    <a:pt x="87952" y="719823"/>
                  </a:lnTo>
                  <a:lnTo>
                    <a:pt x="78372" y="721500"/>
                  </a:lnTo>
                  <a:lnTo>
                    <a:pt x="68668" y="720864"/>
                  </a:lnTo>
                  <a:lnTo>
                    <a:pt x="59233" y="718394"/>
                  </a:lnTo>
                  <a:lnTo>
                    <a:pt x="50265" y="714545"/>
                  </a:lnTo>
                  <a:lnTo>
                    <a:pt x="41939" y="709371"/>
                  </a:lnTo>
                  <a:lnTo>
                    <a:pt x="34492" y="702552"/>
                  </a:lnTo>
                  <a:lnTo>
                    <a:pt x="27965" y="694042"/>
                  </a:lnTo>
                  <a:lnTo>
                    <a:pt x="22243" y="684057"/>
                  </a:lnTo>
                  <a:lnTo>
                    <a:pt x="17157" y="672906"/>
                  </a:lnTo>
                  <a:lnTo>
                    <a:pt x="12551" y="660880"/>
                  </a:lnTo>
                  <a:lnTo>
                    <a:pt x="8455" y="648059"/>
                  </a:lnTo>
                  <a:lnTo>
                    <a:pt x="5075" y="634321"/>
                  </a:lnTo>
                  <a:lnTo>
                    <a:pt x="2472" y="619683"/>
                  </a:lnTo>
                  <a:lnTo>
                    <a:pt x="724" y="604599"/>
                  </a:lnTo>
                  <a:lnTo>
                    <a:pt x="0" y="589854"/>
                  </a:lnTo>
                  <a:lnTo>
                    <a:pt x="292" y="575854"/>
                  </a:lnTo>
                  <a:lnTo>
                    <a:pt x="1455" y="562334"/>
                  </a:lnTo>
                  <a:lnTo>
                    <a:pt x="3298" y="548576"/>
                  </a:lnTo>
                  <a:lnTo>
                    <a:pt x="5647" y="534177"/>
                  </a:lnTo>
                  <a:lnTo>
                    <a:pt x="8358" y="519386"/>
                  </a:lnTo>
                  <a:lnTo>
                    <a:pt x="11322" y="504903"/>
                  </a:lnTo>
                  <a:lnTo>
                    <a:pt x="14463" y="491120"/>
                  </a:lnTo>
                  <a:lnTo>
                    <a:pt x="17723" y="478101"/>
                  </a:lnTo>
                  <a:lnTo>
                    <a:pt x="21065" y="465752"/>
                  </a:lnTo>
                  <a:lnTo>
                    <a:pt x="24467" y="453933"/>
                  </a:lnTo>
                  <a:lnTo>
                    <a:pt x="28074" y="442675"/>
                  </a:lnTo>
                  <a:lnTo>
                    <a:pt x="32181" y="432174"/>
                  </a:lnTo>
                  <a:lnTo>
                    <a:pt x="36911" y="422470"/>
                  </a:lnTo>
                  <a:lnTo>
                    <a:pt x="42223" y="413307"/>
                  </a:lnTo>
                  <a:lnTo>
                    <a:pt x="48014" y="404233"/>
                  </a:lnTo>
                  <a:lnTo>
                    <a:pt x="54170" y="394977"/>
                  </a:lnTo>
                  <a:lnTo>
                    <a:pt x="60591" y="385454"/>
                  </a:lnTo>
                  <a:lnTo>
                    <a:pt x="67200" y="375675"/>
                  </a:lnTo>
                  <a:lnTo>
                    <a:pt x="73940" y="365685"/>
                  </a:lnTo>
                  <a:lnTo>
                    <a:pt x="80771" y="355536"/>
                  </a:lnTo>
                  <a:lnTo>
                    <a:pt x="87664" y="345269"/>
                  </a:lnTo>
                  <a:lnTo>
                    <a:pt x="94597" y="334925"/>
                  </a:lnTo>
                  <a:lnTo>
                    <a:pt x="101559" y="324691"/>
                  </a:lnTo>
                  <a:lnTo>
                    <a:pt x="108540" y="314893"/>
                  </a:lnTo>
                  <a:lnTo>
                    <a:pt x="115533" y="305669"/>
                  </a:lnTo>
                  <a:lnTo>
                    <a:pt x="122536" y="296830"/>
                  </a:lnTo>
                  <a:lnTo>
                    <a:pt x="129543" y="287975"/>
                  </a:lnTo>
                  <a:lnTo>
                    <a:pt x="136559" y="278866"/>
                  </a:lnTo>
                  <a:lnTo>
                    <a:pt x="143746" y="269441"/>
                  </a:lnTo>
                  <a:lnTo>
                    <a:pt x="151410" y="259729"/>
                  </a:lnTo>
                  <a:lnTo>
                    <a:pt x="159680" y="249783"/>
                  </a:lnTo>
                  <a:lnTo>
                    <a:pt x="168523" y="239663"/>
                  </a:lnTo>
                  <a:lnTo>
                    <a:pt x="177838" y="229416"/>
                  </a:lnTo>
                  <a:lnTo>
                    <a:pt x="187516" y="219085"/>
                  </a:lnTo>
                  <a:lnTo>
                    <a:pt x="197626" y="208860"/>
                  </a:lnTo>
                  <a:lnTo>
                    <a:pt x="208397" y="199068"/>
                  </a:lnTo>
                  <a:lnTo>
                    <a:pt x="219899" y="189852"/>
                  </a:lnTo>
                  <a:lnTo>
                    <a:pt x="231893" y="181189"/>
                  </a:lnTo>
                  <a:lnTo>
                    <a:pt x="243944" y="172984"/>
                  </a:lnTo>
                  <a:lnTo>
                    <a:pt x="255787" y="165129"/>
                  </a:lnTo>
                  <a:lnTo>
                    <a:pt x="267179" y="157531"/>
                  </a:lnTo>
                  <a:lnTo>
                    <a:pt x="277828" y="150115"/>
                  </a:lnTo>
                  <a:lnTo>
                    <a:pt x="287658" y="142830"/>
                  </a:lnTo>
                  <a:lnTo>
                    <a:pt x="296835" y="135748"/>
                  </a:lnTo>
                  <a:lnTo>
                    <a:pt x="306797" y="128253"/>
                  </a:lnTo>
                  <a:lnTo>
                    <a:pt x="320654" y="118569"/>
                  </a:lnTo>
                  <a:lnTo>
                    <a:pt x="343600" y="103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2258099" y="2543504"/>
            <a:ext cx="452727" cy="874902"/>
          </a:xfrm>
          <a:custGeom>
            <a:avLst/>
            <a:gdLst/>
            <a:ahLst/>
            <a:cxnLst/>
            <a:rect l="0" t="0" r="0" b="0"/>
            <a:pathLst>
              <a:path w="452727" h="874902">
                <a:moveTo>
                  <a:pt x="0" y="874901"/>
                </a:moveTo>
                <a:lnTo>
                  <a:pt x="0" y="863166"/>
                </a:lnTo>
                <a:lnTo>
                  <a:pt x="0" y="852037"/>
                </a:lnTo>
                <a:lnTo>
                  <a:pt x="9" y="840434"/>
                </a:lnTo>
                <a:lnTo>
                  <a:pt x="355" y="828101"/>
                </a:lnTo>
                <a:lnTo>
                  <a:pt x="1651" y="814792"/>
                </a:lnTo>
                <a:lnTo>
                  <a:pt x="4153" y="800478"/>
                </a:lnTo>
                <a:lnTo>
                  <a:pt x="7632" y="785128"/>
                </a:lnTo>
                <a:lnTo>
                  <a:pt x="11576" y="768618"/>
                </a:lnTo>
                <a:lnTo>
                  <a:pt x="15631" y="751003"/>
                </a:lnTo>
                <a:lnTo>
                  <a:pt x="19469" y="732785"/>
                </a:lnTo>
                <a:lnTo>
                  <a:pt x="22733" y="714791"/>
                </a:lnTo>
                <a:lnTo>
                  <a:pt x="25297" y="697469"/>
                </a:lnTo>
                <a:lnTo>
                  <a:pt x="27372" y="680907"/>
                </a:lnTo>
                <a:lnTo>
                  <a:pt x="29387" y="665018"/>
                </a:lnTo>
                <a:lnTo>
                  <a:pt x="31600" y="649663"/>
                </a:lnTo>
                <a:lnTo>
                  <a:pt x="34091" y="634705"/>
                </a:lnTo>
                <a:lnTo>
                  <a:pt x="36842" y="620034"/>
                </a:lnTo>
                <a:lnTo>
                  <a:pt x="39808" y="605563"/>
                </a:lnTo>
                <a:lnTo>
                  <a:pt x="42934" y="591232"/>
                </a:lnTo>
                <a:lnTo>
                  <a:pt x="46180" y="576997"/>
                </a:lnTo>
                <a:lnTo>
                  <a:pt x="49508" y="562826"/>
                </a:lnTo>
                <a:lnTo>
                  <a:pt x="52895" y="548698"/>
                </a:lnTo>
                <a:lnTo>
                  <a:pt x="56321" y="534600"/>
                </a:lnTo>
                <a:lnTo>
                  <a:pt x="59775" y="520522"/>
                </a:lnTo>
                <a:lnTo>
                  <a:pt x="63247" y="506457"/>
                </a:lnTo>
                <a:lnTo>
                  <a:pt x="66731" y="492402"/>
                </a:lnTo>
                <a:lnTo>
                  <a:pt x="70224" y="478347"/>
                </a:lnTo>
                <a:lnTo>
                  <a:pt x="73722" y="464128"/>
                </a:lnTo>
                <a:lnTo>
                  <a:pt x="77224" y="449437"/>
                </a:lnTo>
                <a:lnTo>
                  <a:pt x="80724" y="434146"/>
                </a:lnTo>
                <a:lnTo>
                  <a:pt x="84057" y="418453"/>
                </a:lnTo>
                <a:lnTo>
                  <a:pt x="86916" y="402765"/>
                </a:lnTo>
                <a:lnTo>
                  <a:pt x="89176" y="387324"/>
                </a:lnTo>
                <a:lnTo>
                  <a:pt x="91032" y="372192"/>
                </a:lnTo>
                <a:lnTo>
                  <a:pt x="92892" y="357346"/>
                </a:lnTo>
                <a:lnTo>
                  <a:pt x="94999" y="342720"/>
                </a:lnTo>
                <a:lnTo>
                  <a:pt x="97415" y="327931"/>
                </a:lnTo>
                <a:lnTo>
                  <a:pt x="100116" y="312317"/>
                </a:lnTo>
                <a:lnTo>
                  <a:pt x="103047" y="295591"/>
                </a:lnTo>
                <a:lnTo>
                  <a:pt x="106152" y="278117"/>
                </a:lnTo>
                <a:lnTo>
                  <a:pt x="109382" y="260695"/>
                </a:lnTo>
                <a:lnTo>
                  <a:pt x="112709" y="243829"/>
                </a:lnTo>
                <a:lnTo>
                  <a:pt x="116434" y="228949"/>
                </a:lnTo>
                <a:lnTo>
                  <a:pt x="121153" y="218455"/>
                </a:lnTo>
                <a:lnTo>
                  <a:pt x="127101" y="213273"/>
                </a:lnTo>
                <a:lnTo>
                  <a:pt x="133876" y="213190"/>
                </a:lnTo>
                <a:lnTo>
                  <a:pt x="140655" y="217606"/>
                </a:lnTo>
                <a:lnTo>
                  <a:pt x="146953" y="225682"/>
                </a:lnTo>
                <a:lnTo>
                  <a:pt x="152636" y="236553"/>
                </a:lnTo>
                <a:lnTo>
                  <a:pt x="157754" y="249470"/>
                </a:lnTo>
                <a:lnTo>
                  <a:pt x="162414" y="263832"/>
                </a:lnTo>
                <a:lnTo>
                  <a:pt x="166730" y="278872"/>
                </a:lnTo>
                <a:lnTo>
                  <a:pt x="170796" y="293661"/>
                </a:lnTo>
                <a:lnTo>
                  <a:pt x="174691" y="307721"/>
                </a:lnTo>
                <a:lnTo>
                  <a:pt x="178631" y="321128"/>
                </a:lnTo>
                <a:lnTo>
                  <a:pt x="182964" y="334286"/>
                </a:lnTo>
                <a:lnTo>
                  <a:pt x="187844" y="347473"/>
                </a:lnTo>
                <a:lnTo>
                  <a:pt x="193258" y="360638"/>
                </a:lnTo>
                <a:lnTo>
                  <a:pt x="199117" y="373492"/>
                </a:lnTo>
                <a:lnTo>
                  <a:pt x="205322" y="385862"/>
                </a:lnTo>
                <a:lnTo>
                  <a:pt x="211947" y="396932"/>
                </a:lnTo>
                <a:lnTo>
                  <a:pt x="219225" y="405239"/>
                </a:lnTo>
                <a:lnTo>
                  <a:pt x="227232" y="410221"/>
                </a:lnTo>
                <a:lnTo>
                  <a:pt x="235898" y="412123"/>
                </a:lnTo>
                <a:lnTo>
                  <a:pt x="245092" y="411512"/>
                </a:lnTo>
                <a:lnTo>
                  <a:pt x="254677" y="408990"/>
                </a:lnTo>
                <a:lnTo>
                  <a:pt x="264214" y="404912"/>
                </a:lnTo>
                <a:lnTo>
                  <a:pt x="273005" y="399377"/>
                </a:lnTo>
                <a:lnTo>
                  <a:pt x="280732" y="392544"/>
                </a:lnTo>
                <a:lnTo>
                  <a:pt x="287580" y="384333"/>
                </a:lnTo>
                <a:lnTo>
                  <a:pt x="294027" y="374381"/>
                </a:lnTo>
                <a:lnTo>
                  <a:pt x="300400" y="362651"/>
                </a:lnTo>
                <a:lnTo>
                  <a:pt x="306683" y="349705"/>
                </a:lnTo>
                <a:lnTo>
                  <a:pt x="312610" y="336484"/>
                </a:lnTo>
                <a:lnTo>
                  <a:pt x="318046" y="323558"/>
                </a:lnTo>
                <a:lnTo>
                  <a:pt x="323002" y="311119"/>
                </a:lnTo>
                <a:lnTo>
                  <a:pt x="327559" y="299160"/>
                </a:lnTo>
                <a:lnTo>
                  <a:pt x="331807" y="287599"/>
                </a:lnTo>
                <a:lnTo>
                  <a:pt x="335829" y="276343"/>
                </a:lnTo>
                <a:lnTo>
                  <a:pt x="339690" y="265311"/>
                </a:lnTo>
                <a:lnTo>
                  <a:pt x="343438" y="254437"/>
                </a:lnTo>
                <a:lnTo>
                  <a:pt x="347110" y="243674"/>
                </a:lnTo>
                <a:lnTo>
                  <a:pt x="350728" y="232987"/>
                </a:lnTo>
                <a:lnTo>
                  <a:pt x="354311" y="222347"/>
                </a:lnTo>
                <a:lnTo>
                  <a:pt x="357870" y="211574"/>
                </a:lnTo>
                <a:lnTo>
                  <a:pt x="361412" y="200349"/>
                </a:lnTo>
                <a:lnTo>
                  <a:pt x="364944" y="188539"/>
                </a:lnTo>
                <a:lnTo>
                  <a:pt x="368468" y="176336"/>
                </a:lnTo>
                <a:lnTo>
                  <a:pt x="371987" y="164146"/>
                </a:lnTo>
                <a:lnTo>
                  <a:pt x="375504" y="152205"/>
                </a:lnTo>
                <a:lnTo>
                  <a:pt x="379017" y="140577"/>
                </a:lnTo>
                <a:lnTo>
                  <a:pt x="382530" y="129236"/>
                </a:lnTo>
                <a:lnTo>
                  <a:pt x="386041" y="118127"/>
                </a:lnTo>
                <a:lnTo>
                  <a:pt x="389552" y="107191"/>
                </a:lnTo>
                <a:lnTo>
                  <a:pt x="393062" y="96382"/>
                </a:lnTo>
                <a:lnTo>
                  <a:pt x="396572" y="85657"/>
                </a:lnTo>
                <a:lnTo>
                  <a:pt x="400082" y="74825"/>
                </a:lnTo>
                <a:lnTo>
                  <a:pt x="403592" y="63560"/>
                </a:lnTo>
                <a:lnTo>
                  <a:pt x="407102" y="51720"/>
                </a:lnTo>
                <a:lnTo>
                  <a:pt x="410611" y="39326"/>
                </a:lnTo>
                <a:lnTo>
                  <a:pt x="414121" y="26474"/>
                </a:lnTo>
                <a:lnTo>
                  <a:pt x="417636" y="13359"/>
                </a:lnTo>
                <a:lnTo>
                  <a:pt x="421336" y="3165"/>
                </a:lnTo>
                <a:lnTo>
                  <a:pt x="424880" y="0"/>
                </a:lnTo>
                <a:lnTo>
                  <a:pt x="427424" y="2937"/>
                </a:lnTo>
                <a:lnTo>
                  <a:pt x="429031" y="9988"/>
                </a:lnTo>
                <a:lnTo>
                  <a:pt x="429846" y="20126"/>
                </a:lnTo>
                <a:lnTo>
                  <a:pt x="429804" y="33297"/>
                </a:lnTo>
                <a:lnTo>
                  <a:pt x="428930" y="49274"/>
                </a:lnTo>
                <a:lnTo>
                  <a:pt x="427513" y="67100"/>
                </a:lnTo>
                <a:lnTo>
                  <a:pt x="426015" y="85319"/>
                </a:lnTo>
                <a:lnTo>
                  <a:pt x="424708" y="103069"/>
                </a:lnTo>
                <a:lnTo>
                  <a:pt x="423678" y="120229"/>
                </a:lnTo>
                <a:lnTo>
                  <a:pt x="422911" y="137122"/>
                </a:lnTo>
                <a:lnTo>
                  <a:pt x="422355" y="154003"/>
                </a:lnTo>
                <a:lnTo>
                  <a:pt x="421795" y="170986"/>
                </a:lnTo>
                <a:lnTo>
                  <a:pt x="420879" y="188096"/>
                </a:lnTo>
                <a:lnTo>
                  <a:pt x="419447" y="205321"/>
                </a:lnTo>
                <a:lnTo>
                  <a:pt x="417669" y="222638"/>
                </a:lnTo>
                <a:lnTo>
                  <a:pt x="415937" y="240025"/>
                </a:lnTo>
                <a:lnTo>
                  <a:pt x="414473" y="257462"/>
                </a:lnTo>
                <a:lnTo>
                  <a:pt x="413169" y="274933"/>
                </a:lnTo>
                <a:lnTo>
                  <a:pt x="411687" y="292430"/>
                </a:lnTo>
                <a:lnTo>
                  <a:pt x="409843" y="309947"/>
                </a:lnTo>
                <a:lnTo>
                  <a:pt x="407774" y="327644"/>
                </a:lnTo>
                <a:lnTo>
                  <a:pt x="405839" y="345824"/>
                </a:lnTo>
                <a:lnTo>
                  <a:pt x="404240" y="364610"/>
                </a:lnTo>
                <a:lnTo>
                  <a:pt x="403014" y="383803"/>
                </a:lnTo>
                <a:lnTo>
                  <a:pt x="402116" y="402994"/>
                </a:lnTo>
                <a:lnTo>
                  <a:pt x="401477" y="421941"/>
                </a:lnTo>
                <a:lnTo>
                  <a:pt x="401031" y="440579"/>
                </a:lnTo>
                <a:lnTo>
                  <a:pt x="400725" y="458933"/>
                </a:lnTo>
                <a:lnTo>
                  <a:pt x="400516" y="477058"/>
                </a:lnTo>
                <a:lnTo>
                  <a:pt x="400374" y="495010"/>
                </a:lnTo>
                <a:lnTo>
                  <a:pt x="400278" y="512837"/>
                </a:lnTo>
                <a:lnTo>
                  <a:pt x="400218" y="530570"/>
                </a:lnTo>
                <a:lnTo>
                  <a:pt x="400348" y="548074"/>
                </a:lnTo>
                <a:lnTo>
                  <a:pt x="400967" y="565061"/>
                </a:lnTo>
                <a:lnTo>
                  <a:pt x="402196" y="581414"/>
                </a:lnTo>
                <a:lnTo>
                  <a:pt x="403836" y="597176"/>
                </a:lnTo>
                <a:lnTo>
                  <a:pt x="405476" y="612453"/>
                </a:lnTo>
                <a:lnTo>
                  <a:pt x="406877" y="627362"/>
                </a:lnTo>
                <a:lnTo>
                  <a:pt x="408139" y="642003"/>
                </a:lnTo>
                <a:lnTo>
                  <a:pt x="409593" y="656454"/>
                </a:lnTo>
                <a:lnTo>
                  <a:pt x="411422" y="670782"/>
                </a:lnTo>
                <a:lnTo>
                  <a:pt x="413651" y="685356"/>
                </a:lnTo>
                <a:lnTo>
                  <a:pt x="416227" y="700818"/>
                </a:lnTo>
                <a:lnTo>
                  <a:pt x="419078" y="717439"/>
                </a:lnTo>
                <a:lnTo>
                  <a:pt x="422299" y="734840"/>
                </a:lnTo>
                <a:lnTo>
                  <a:pt x="426139" y="752213"/>
                </a:lnTo>
                <a:lnTo>
                  <a:pt x="430676" y="769064"/>
                </a:lnTo>
                <a:lnTo>
                  <a:pt x="435539" y="784668"/>
                </a:lnTo>
                <a:lnTo>
                  <a:pt x="440475" y="799437"/>
                </a:lnTo>
                <a:lnTo>
                  <a:pt x="445920" y="814661"/>
                </a:lnTo>
                <a:lnTo>
                  <a:pt x="452726" y="83278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2868752" y="3049908"/>
            <a:ext cx="31586" cy="263214"/>
          </a:xfrm>
          <a:custGeom>
            <a:avLst/>
            <a:gdLst/>
            <a:ahLst/>
            <a:cxnLst/>
            <a:rect l="0" t="0" r="0" b="0"/>
            <a:pathLst>
              <a:path w="31586" h="263214">
                <a:moveTo>
                  <a:pt x="0" y="0"/>
                </a:moveTo>
                <a:lnTo>
                  <a:pt x="67" y="14669"/>
                </a:lnTo>
                <a:lnTo>
                  <a:pt x="707" y="28580"/>
                </a:lnTo>
                <a:lnTo>
                  <a:pt x="1999" y="43082"/>
                </a:lnTo>
                <a:lnTo>
                  <a:pt x="3686" y="58456"/>
                </a:lnTo>
                <a:lnTo>
                  <a:pt x="5354" y="74930"/>
                </a:lnTo>
                <a:lnTo>
                  <a:pt x="6772" y="92494"/>
                </a:lnTo>
                <a:lnTo>
                  <a:pt x="8043" y="110664"/>
                </a:lnTo>
                <a:lnTo>
                  <a:pt x="9502" y="128620"/>
                </a:lnTo>
                <a:lnTo>
                  <a:pt x="11335" y="145909"/>
                </a:lnTo>
                <a:lnTo>
                  <a:pt x="13566" y="162278"/>
                </a:lnTo>
                <a:lnTo>
                  <a:pt x="16142" y="177503"/>
                </a:lnTo>
                <a:lnTo>
                  <a:pt x="18985" y="191591"/>
                </a:lnTo>
                <a:lnTo>
                  <a:pt x="21871" y="204642"/>
                </a:lnTo>
                <a:lnTo>
                  <a:pt x="24728" y="218248"/>
                </a:lnTo>
                <a:lnTo>
                  <a:pt x="27804" y="235839"/>
                </a:lnTo>
                <a:lnTo>
                  <a:pt x="31585" y="2632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889809" y="2860395"/>
            <a:ext cx="10529" cy="52643"/>
          </a:xfrm>
          <a:custGeom>
            <a:avLst/>
            <a:gdLst/>
            <a:ahLst/>
            <a:cxnLst/>
            <a:rect l="0" t="0" r="0" b="0"/>
            <a:pathLst>
              <a:path w="10529" h="52643">
                <a:moveTo>
                  <a:pt x="0" y="0"/>
                </a:moveTo>
                <a:lnTo>
                  <a:pt x="2876" y="11597"/>
                </a:lnTo>
                <a:lnTo>
                  <a:pt x="5343" y="22321"/>
                </a:lnTo>
                <a:lnTo>
                  <a:pt x="7709" y="34661"/>
                </a:lnTo>
                <a:lnTo>
                  <a:pt x="10528" y="526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089850" y="2913037"/>
            <a:ext cx="178986" cy="379027"/>
          </a:xfrm>
          <a:custGeom>
            <a:avLst/>
            <a:gdLst/>
            <a:ahLst/>
            <a:cxnLst/>
            <a:rect l="0" t="0" r="0" b="0"/>
            <a:pathLst>
              <a:path w="178986" h="379027">
                <a:moveTo>
                  <a:pt x="178985" y="0"/>
                </a:moveTo>
                <a:lnTo>
                  <a:pt x="173117" y="6002"/>
                </a:lnTo>
                <a:lnTo>
                  <a:pt x="167553" y="12847"/>
                </a:lnTo>
                <a:lnTo>
                  <a:pt x="161758" y="21234"/>
                </a:lnTo>
                <a:lnTo>
                  <a:pt x="155850" y="30862"/>
                </a:lnTo>
                <a:lnTo>
                  <a:pt x="150169" y="41176"/>
                </a:lnTo>
                <a:lnTo>
                  <a:pt x="144885" y="51793"/>
                </a:lnTo>
                <a:lnTo>
                  <a:pt x="139689" y="62837"/>
                </a:lnTo>
                <a:lnTo>
                  <a:pt x="133906" y="74834"/>
                </a:lnTo>
                <a:lnTo>
                  <a:pt x="127207" y="88004"/>
                </a:lnTo>
                <a:lnTo>
                  <a:pt x="119911" y="101948"/>
                </a:lnTo>
                <a:lnTo>
                  <a:pt x="112774" y="115853"/>
                </a:lnTo>
                <a:lnTo>
                  <a:pt x="106233" y="129245"/>
                </a:lnTo>
                <a:lnTo>
                  <a:pt x="100385" y="141999"/>
                </a:lnTo>
                <a:lnTo>
                  <a:pt x="95156" y="154171"/>
                </a:lnTo>
                <a:lnTo>
                  <a:pt x="90417" y="165883"/>
                </a:lnTo>
                <a:lnTo>
                  <a:pt x="85878" y="177580"/>
                </a:lnTo>
                <a:lnTo>
                  <a:pt x="81130" y="189973"/>
                </a:lnTo>
                <a:lnTo>
                  <a:pt x="75969" y="203387"/>
                </a:lnTo>
                <a:lnTo>
                  <a:pt x="70533" y="217484"/>
                </a:lnTo>
                <a:lnTo>
                  <a:pt x="65191" y="231487"/>
                </a:lnTo>
                <a:lnTo>
                  <a:pt x="60150" y="244945"/>
                </a:lnTo>
                <a:lnTo>
                  <a:pt x="55291" y="257913"/>
                </a:lnTo>
                <a:lnTo>
                  <a:pt x="50270" y="270759"/>
                </a:lnTo>
                <a:lnTo>
                  <a:pt x="44891" y="283733"/>
                </a:lnTo>
                <a:lnTo>
                  <a:pt x="39127" y="296921"/>
                </a:lnTo>
                <a:lnTo>
                  <a:pt x="33025" y="310321"/>
                </a:lnTo>
                <a:lnTo>
                  <a:pt x="26666" y="323880"/>
                </a:lnTo>
                <a:lnTo>
                  <a:pt x="20423" y="336951"/>
                </a:lnTo>
                <a:lnTo>
                  <a:pt x="14336" y="349590"/>
                </a:lnTo>
                <a:lnTo>
                  <a:pt x="7870" y="362907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058265" y="2976208"/>
            <a:ext cx="210571" cy="347442"/>
          </a:xfrm>
          <a:custGeom>
            <a:avLst/>
            <a:gdLst/>
            <a:ahLst/>
            <a:cxnLst/>
            <a:rect l="0" t="0" r="0" b="0"/>
            <a:pathLst>
              <a:path w="210571" h="347442">
                <a:moveTo>
                  <a:pt x="0" y="0"/>
                </a:moveTo>
                <a:lnTo>
                  <a:pt x="5867" y="11735"/>
                </a:lnTo>
                <a:lnTo>
                  <a:pt x="11432" y="22864"/>
                </a:lnTo>
                <a:lnTo>
                  <a:pt x="17231" y="34458"/>
                </a:lnTo>
                <a:lnTo>
                  <a:pt x="23312" y="46446"/>
                </a:lnTo>
                <a:lnTo>
                  <a:pt x="29642" y="58458"/>
                </a:lnTo>
                <a:lnTo>
                  <a:pt x="36165" y="70261"/>
                </a:lnTo>
                <a:lnTo>
                  <a:pt x="42668" y="81787"/>
                </a:lnTo>
                <a:lnTo>
                  <a:pt x="48802" y="93056"/>
                </a:lnTo>
                <a:lnTo>
                  <a:pt x="54411" y="104111"/>
                </a:lnTo>
                <a:lnTo>
                  <a:pt x="59668" y="114838"/>
                </a:lnTo>
                <a:lnTo>
                  <a:pt x="64965" y="124976"/>
                </a:lnTo>
                <a:lnTo>
                  <a:pt x="70532" y="134432"/>
                </a:lnTo>
                <a:lnTo>
                  <a:pt x="76424" y="143427"/>
                </a:lnTo>
                <a:lnTo>
                  <a:pt x="82613" y="152388"/>
                </a:lnTo>
                <a:lnTo>
                  <a:pt x="89039" y="161577"/>
                </a:lnTo>
                <a:lnTo>
                  <a:pt x="95643" y="171395"/>
                </a:lnTo>
                <a:lnTo>
                  <a:pt x="102376" y="182436"/>
                </a:lnTo>
                <a:lnTo>
                  <a:pt x="109199" y="194896"/>
                </a:lnTo>
                <a:lnTo>
                  <a:pt x="116086" y="208163"/>
                </a:lnTo>
                <a:lnTo>
                  <a:pt x="123015" y="221067"/>
                </a:lnTo>
                <a:lnTo>
                  <a:pt x="129974" y="232971"/>
                </a:lnTo>
                <a:lnTo>
                  <a:pt x="136952" y="244079"/>
                </a:lnTo>
                <a:lnTo>
                  <a:pt x="143944" y="255138"/>
                </a:lnTo>
                <a:lnTo>
                  <a:pt x="150945" y="266606"/>
                </a:lnTo>
                <a:lnTo>
                  <a:pt x="157952" y="278293"/>
                </a:lnTo>
                <a:lnTo>
                  <a:pt x="164963" y="289546"/>
                </a:lnTo>
                <a:lnTo>
                  <a:pt x="171972" y="300007"/>
                </a:lnTo>
                <a:lnTo>
                  <a:pt x="178868" y="309532"/>
                </a:lnTo>
                <a:lnTo>
                  <a:pt x="186216" y="319080"/>
                </a:lnTo>
                <a:lnTo>
                  <a:pt x="195781" y="330603"/>
                </a:lnTo>
                <a:lnTo>
                  <a:pt x="210570" y="347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3308540" y="2908778"/>
            <a:ext cx="255093" cy="358160"/>
          </a:xfrm>
          <a:custGeom>
            <a:avLst/>
            <a:gdLst/>
            <a:ahLst/>
            <a:cxnLst/>
            <a:rect l="0" t="0" r="0" b="0"/>
            <a:pathLst>
              <a:path w="255093" h="358160">
                <a:moveTo>
                  <a:pt x="23465" y="183244"/>
                </a:moveTo>
                <a:lnTo>
                  <a:pt x="32334" y="177510"/>
                </a:lnTo>
                <a:lnTo>
                  <a:pt x="41321" y="173226"/>
                </a:lnTo>
                <a:lnTo>
                  <a:pt x="51312" y="170016"/>
                </a:lnTo>
                <a:lnTo>
                  <a:pt x="62119" y="167482"/>
                </a:lnTo>
                <a:lnTo>
                  <a:pt x="73283" y="165136"/>
                </a:lnTo>
                <a:lnTo>
                  <a:pt x="84488" y="162688"/>
                </a:lnTo>
                <a:lnTo>
                  <a:pt x="95600" y="160034"/>
                </a:lnTo>
                <a:lnTo>
                  <a:pt x="106584" y="157169"/>
                </a:lnTo>
                <a:lnTo>
                  <a:pt x="117450" y="154122"/>
                </a:lnTo>
                <a:lnTo>
                  <a:pt x="128220" y="150769"/>
                </a:lnTo>
                <a:lnTo>
                  <a:pt x="138917" y="146840"/>
                </a:lnTo>
                <a:lnTo>
                  <a:pt x="149562" y="142234"/>
                </a:lnTo>
                <a:lnTo>
                  <a:pt x="160171" y="137005"/>
                </a:lnTo>
                <a:lnTo>
                  <a:pt x="170753" y="131272"/>
                </a:lnTo>
                <a:lnTo>
                  <a:pt x="181314" y="125155"/>
                </a:lnTo>
                <a:lnTo>
                  <a:pt x="191694" y="118760"/>
                </a:lnTo>
                <a:lnTo>
                  <a:pt x="201591" y="112168"/>
                </a:lnTo>
                <a:lnTo>
                  <a:pt x="210873" y="105434"/>
                </a:lnTo>
                <a:lnTo>
                  <a:pt x="219410" y="98438"/>
                </a:lnTo>
                <a:lnTo>
                  <a:pt x="226999" y="90903"/>
                </a:lnTo>
                <a:lnTo>
                  <a:pt x="233612" y="82720"/>
                </a:lnTo>
                <a:lnTo>
                  <a:pt x="239054" y="73934"/>
                </a:lnTo>
                <a:lnTo>
                  <a:pt x="242886" y="64659"/>
                </a:lnTo>
                <a:lnTo>
                  <a:pt x="245009" y="55015"/>
                </a:lnTo>
                <a:lnTo>
                  <a:pt x="245301" y="45268"/>
                </a:lnTo>
                <a:lnTo>
                  <a:pt x="243451" y="35805"/>
                </a:lnTo>
                <a:lnTo>
                  <a:pt x="239493" y="26822"/>
                </a:lnTo>
                <a:lnTo>
                  <a:pt x="233412" y="18656"/>
                </a:lnTo>
                <a:lnTo>
                  <a:pt x="224986" y="11850"/>
                </a:lnTo>
                <a:lnTo>
                  <a:pt x="214328" y="6575"/>
                </a:lnTo>
                <a:lnTo>
                  <a:pt x="202122" y="2847"/>
                </a:lnTo>
                <a:lnTo>
                  <a:pt x="189407" y="703"/>
                </a:lnTo>
                <a:lnTo>
                  <a:pt x="176826" y="0"/>
                </a:lnTo>
                <a:lnTo>
                  <a:pt x="164619" y="474"/>
                </a:lnTo>
                <a:lnTo>
                  <a:pt x="152816" y="1847"/>
                </a:lnTo>
                <a:lnTo>
                  <a:pt x="141361" y="3885"/>
                </a:lnTo>
                <a:lnTo>
                  <a:pt x="130175" y="6725"/>
                </a:lnTo>
                <a:lnTo>
                  <a:pt x="119190" y="10841"/>
                </a:lnTo>
                <a:lnTo>
                  <a:pt x="108352" y="16390"/>
                </a:lnTo>
                <a:lnTo>
                  <a:pt x="97783" y="23236"/>
                </a:lnTo>
                <a:lnTo>
                  <a:pt x="87758" y="31127"/>
                </a:lnTo>
                <a:lnTo>
                  <a:pt x="78390" y="39807"/>
                </a:lnTo>
                <a:lnTo>
                  <a:pt x="69794" y="49058"/>
                </a:lnTo>
                <a:lnTo>
                  <a:pt x="62167" y="58713"/>
                </a:lnTo>
                <a:lnTo>
                  <a:pt x="55513" y="68644"/>
                </a:lnTo>
                <a:lnTo>
                  <a:pt x="49536" y="78599"/>
                </a:lnTo>
                <a:lnTo>
                  <a:pt x="43747" y="88209"/>
                </a:lnTo>
                <a:lnTo>
                  <a:pt x="37851" y="97312"/>
                </a:lnTo>
                <a:lnTo>
                  <a:pt x="31906" y="106239"/>
                </a:lnTo>
                <a:lnTo>
                  <a:pt x="26214" y="115687"/>
                </a:lnTo>
                <a:lnTo>
                  <a:pt x="20939" y="126016"/>
                </a:lnTo>
                <a:lnTo>
                  <a:pt x="16092" y="137414"/>
                </a:lnTo>
                <a:lnTo>
                  <a:pt x="11610" y="150055"/>
                </a:lnTo>
                <a:lnTo>
                  <a:pt x="7421" y="163898"/>
                </a:lnTo>
                <a:lnTo>
                  <a:pt x="3779" y="178755"/>
                </a:lnTo>
                <a:lnTo>
                  <a:pt x="1237" y="194397"/>
                </a:lnTo>
                <a:lnTo>
                  <a:pt x="10" y="210611"/>
                </a:lnTo>
                <a:lnTo>
                  <a:pt x="0" y="226903"/>
                </a:lnTo>
                <a:lnTo>
                  <a:pt x="981" y="242533"/>
                </a:lnTo>
                <a:lnTo>
                  <a:pt x="2719" y="257154"/>
                </a:lnTo>
                <a:lnTo>
                  <a:pt x="5173" y="270767"/>
                </a:lnTo>
                <a:lnTo>
                  <a:pt x="8490" y="283531"/>
                </a:lnTo>
                <a:lnTo>
                  <a:pt x="12685" y="295630"/>
                </a:lnTo>
                <a:lnTo>
                  <a:pt x="17807" y="306910"/>
                </a:lnTo>
                <a:lnTo>
                  <a:pt x="24001" y="316894"/>
                </a:lnTo>
                <a:lnTo>
                  <a:pt x="31246" y="325429"/>
                </a:lnTo>
                <a:lnTo>
                  <a:pt x="39382" y="332653"/>
                </a:lnTo>
                <a:lnTo>
                  <a:pt x="48214" y="338822"/>
                </a:lnTo>
                <a:lnTo>
                  <a:pt x="57570" y="344192"/>
                </a:lnTo>
                <a:lnTo>
                  <a:pt x="67632" y="348816"/>
                </a:lnTo>
                <a:lnTo>
                  <a:pt x="78903" y="352558"/>
                </a:lnTo>
                <a:lnTo>
                  <a:pt x="91554" y="355408"/>
                </a:lnTo>
                <a:lnTo>
                  <a:pt x="105134" y="357323"/>
                </a:lnTo>
                <a:lnTo>
                  <a:pt x="118789" y="358159"/>
                </a:lnTo>
                <a:lnTo>
                  <a:pt x="132013" y="357938"/>
                </a:lnTo>
                <a:lnTo>
                  <a:pt x="144824" y="356653"/>
                </a:lnTo>
                <a:lnTo>
                  <a:pt x="157566" y="354195"/>
                </a:lnTo>
                <a:lnTo>
                  <a:pt x="170465" y="350620"/>
                </a:lnTo>
                <a:lnTo>
                  <a:pt x="183433" y="346272"/>
                </a:lnTo>
                <a:lnTo>
                  <a:pt x="196153" y="341670"/>
                </a:lnTo>
                <a:lnTo>
                  <a:pt x="208443" y="337138"/>
                </a:lnTo>
                <a:lnTo>
                  <a:pt x="219838" y="332948"/>
                </a:lnTo>
                <a:lnTo>
                  <a:pt x="230640" y="328993"/>
                </a:lnTo>
                <a:lnTo>
                  <a:pt x="241793" y="324932"/>
                </a:lnTo>
                <a:lnTo>
                  <a:pt x="255092" y="320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645634" y="2504510"/>
            <a:ext cx="233848" cy="737690"/>
          </a:xfrm>
          <a:custGeom>
            <a:avLst/>
            <a:gdLst/>
            <a:ahLst/>
            <a:cxnLst/>
            <a:rect l="0" t="0" r="0" b="0"/>
            <a:pathLst>
              <a:path w="233848" h="737690">
                <a:moveTo>
                  <a:pt x="212797" y="629626"/>
                </a:moveTo>
                <a:lnTo>
                  <a:pt x="212730" y="617958"/>
                </a:lnTo>
                <a:lnTo>
                  <a:pt x="212089" y="607469"/>
                </a:lnTo>
                <a:lnTo>
                  <a:pt x="210789" y="597171"/>
                </a:lnTo>
                <a:lnTo>
                  <a:pt x="208755" y="587043"/>
                </a:lnTo>
                <a:lnTo>
                  <a:pt x="205791" y="577348"/>
                </a:lnTo>
                <a:lnTo>
                  <a:pt x="201871" y="568212"/>
                </a:lnTo>
                <a:lnTo>
                  <a:pt x="197122" y="559609"/>
                </a:lnTo>
                <a:lnTo>
                  <a:pt x="191718" y="551447"/>
                </a:lnTo>
                <a:lnTo>
                  <a:pt x="185822" y="543628"/>
                </a:lnTo>
                <a:lnTo>
                  <a:pt x="179408" y="536224"/>
                </a:lnTo>
                <a:lnTo>
                  <a:pt x="172270" y="529471"/>
                </a:lnTo>
                <a:lnTo>
                  <a:pt x="164358" y="523454"/>
                </a:lnTo>
                <a:lnTo>
                  <a:pt x="155756" y="518431"/>
                </a:lnTo>
                <a:lnTo>
                  <a:pt x="146603" y="514886"/>
                </a:lnTo>
                <a:lnTo>
                  <a:pt x="137038" y="512950"/>
                </a:lnTo>
                <a:lnTo>
                  <a:pt x="127174" y="512447"/>
                </a:lnTo>
                <a:lnTo>
                  <a:pt x="117100" y="513090"/>
                </a:lnTo>
                <a:lnTo>
                  <a:pt x="106879" y="514593"/>
                </a:lnTo>
                <a:lnTo>
                  <a:pt x="96559" y="516718"/>
                </a:lnTo>
                <a:lnTo>
                  <a:pt x="86171" y="519281"/>
                </a:lnTo>
                <a:lnTo>
                  <a:pt x="75741" y="522158"/>
                </a:lnTo>
                <a:lnTo>
                  <a:pt x="65448" y="525579"/>
                </a:lnTo>
                <a:lnTo>
                  <a:pt x="55610" y="530094"/>
                </a:lnTo>
                <a:lnTo>
                  <a:pt x="46368" y="535913"/>
                </a:lnTo>
                <a:lnTo>
                  <a:pt x="37857" y="542943"/>
                </a:lnTo>
                <a:lnTo>
                  <a:pt x="30286" y="550957"/>
                </a:lnTo>
                <a:lnTo>
                  <a:pt x="23674" y="559725"/>
                </a:lnTo>
                <a:lnTo>
                  <a:pt x="17896" y="569205"/>
                </a:lnTo>
                <a:lnTo>
                  <a:pt x="12772" y="579545"/>
                </a:lnTo>
                <a:lnTo>
                  <a:pt x="8145" y="590759"/>
                </a:lnTo>
                <a:lnTo>
                  <a:pt x="4205" y="602729"/>
                </a:lnTo>
                <a:lnTo>
                  <a:pt x="1463" y="615295"/>
                </a:lnTo>
                <a:lnTo>
                  <a:pt x="101" y="628301"/>
                </a:lnTo>
                <a:lnTo>
                  <a:pt x="0" y="641458"/>
                </a:lnTo>
                <a:lnTo>
                  <a:pt x="921" y="654365"/>
                </a:lnTo>
                <a:lnTo>
                  <a:pt x="2619" y="666822"/>
                </a:lnTo>
                <a:lnTo>
                  <a:pt x="5046" y="678814"/>
                </a:lnTo>
                <a:lnTo>
                  <a:pt x="8345" y="690407"/>
                </a:lnTo>
                <a:lnTo>
                  <a:pt x="12533" y="701675"/>
                </a:lnTo>
                <a:lnTo>
                  <a:pt x="17819" y="712209"/>
                </a:lnTo>
                <a:lnTo>
                  <a:pt x="24656" y="721153"/>
                </a:lnTo>
                <a:lnTo>
                  <a:pt x="33149" y="728163"/>
                </a:lnTo>
                <a:lnTo>
                  <a:pt x="43109" y="733208"/>
                </a:lnTo>
                <a:lnTo>
                  <a:pt x="54236" y="736311"/>
                </a:lnTo>
                <a:lnTo>
                  <a:pt x="66234" y="737689"/>
                </a:lnTo>
                <a:lnTo>
                  <a:pt x="78695" y="737515"/>
                </a:lnTo>
                <a:lnTo>
                  <a:pt x="91125" y="735819"/>
                </a:lnTo>
                <a:lnTo>
                  <a:pt x="103254" y="732749"/>
                </a:lnTo>
                <a:lnTo>
                  <a:pt x="114854" y="728234"/>
                </a:lnTo>
                <a:lnTo>
                  <a:pt x="125651" y="721923"/>
                </a:lnTo>
                <a:lnTo>
                  <a:pt x="135582" y="713795"/>
                </a:lnTo>
                <a:lnTo>
                  <a:pt x="144743" y="704422"/>
                </a:lnTo>
                <a:lnTo>
                  <a:pt x="153291" y="694753"/>
                </a:lnTo>
                <a:lnTo>
                  <a:pt x="161374" y="685352"/>
                </a:lnTo>
                <a:lnTo>
                  <a:pt x="168958" y="675924"/>
                </a:lnTo>
                <a:lnTo>
                  <a:pt x="175833" y="665543"/>
                </a:lnTo>
                <a:lnTo>
                  <a:pt x="181940" y="653750"/>
                </a:lnTo>
                <a:lnTo>
                  <a:pt x="187365" y="640879"/>
                </a:lnTo>
                <a:lnTo>
                  <a:pt x="192242" y="627767"/>
                </a:lnTo>
                <a:lnTo>
                  <a:pt x="196710" y="614940"/>
                </a:lnTo>
                <a:lnTo>
                  <a:pt x="200880" y="602411"/>
                </a:lnTo>
                <a:lnTo>
                  <a:pt x="204842" y="589866"/>
                </a:lnTo>
                <a:lnTo>
                  <a:pt x="208658" y="577101"/>
                </a:lnTo>
                <a:lnTo>
                  <a:pt x="212375" y="564225"/>
                </a:lnTo>
                <a:lnTo>
                  <a:pt x="216024" y="551567"/>
                </a:lnTo>
                <a:lnTo>
                  <a:pt x="219622" y="539301"/>
                </a:lnTo>
                <a:lnTo>
                  <a:pt x="223021" y="527283"/>
                </a:lnTo>
                <a:lnTo>
                  <a:pt x="225925" y="515146"/>
                </a:lnTo>
                <a:lnTo>
                  <a:pt x="228209" y="502684"/>
                </a:lnTo>
                <a:lnTo>
                  <a:pt x="229911" y="489856"/>
                </a:lnTo>
                <a:lnTo>
                  <a:pt x="231137" y="476705"/>
                </a:lnTo>
                <a:lnTo>
                  <a:pt x="231999" y="463299"/>
                </a:lnTo>
                <a:lnTo>
                  <a:pt x="232596" y="449702"/>
                </a:lnTo>
                <a:lnTo>
                  <a:pt x="233004" y="435968"/>
                </a:lnTo>
                <a:lnTo>
                  <a:pt x="233282" y="422137"/>
                </a:lnTo>
                <a:lnTo>
                  <a:pt x="233470" y="408239"/>
                </a:lnTo>
                <a:lnTo>
                  <a:pt x="233597" y="394296"/>
                </a:lnTo>
                <a:lnTo>
                  <a:pt x="233682" y="380322"/>
                </a:lnTo>
                <a:lnTo>
                  <a:pt x="233739" y="366327"/>
                </a:lnTo>
                <a:lnTo>
                  <a:pt x="233777" y="352317"/>
                </a:lnTo>
                <a:lnTo>
                  <a:pt x="233802" y="338299"/>
                </a:lnTo>
                <a:lnTo>
                  <a:pt x="233819" y="324274"/>
                </a:lnTo>
                <a:lnTo>
                  <a:pt x="233831" y="310244"/>
                </a:lnTo>
                <a:lnTo>
                  <a:pt x="233838" y="296212"/>
                </a:lnTo>
                <a:lnTo>
                  <a:pt x="233843" y="282178"/>
                </a:lnTo>
                <a:lnTo>
                  <a:pt x="233847" y="268142"/>
                </a:lnTo>
                <a:lnTo>
                  <a:pt x="233845" y="254110"/>
                </a:lnTo>
                <a:lnTo>
                  <a:pt x="233674" y="240246"/>
                </a:lnTo>
                <a:lnTo>
                  <a:pt x="233026" y="226858"/>
                </a:lnTo>
                <a:lnTo>
                  <a:pt x="231778" y="214069"/>
                </a:lnTo>
                <a:lnTo>
                  <a:pt x="230125" y="201684"/>
                </a:lnTo>
                <a:lnTo>
                  <a:pt x="228477" y="189294"/>
                </a:lnTo>
                <a:lnTo>
                  <a:pt x="227071" y="176663"/>
                </a:lnTo>
                <a:lnTo>
                  <a:pt x="225805" y="163891"/>
                </a:lnTo>
                <a:lnTo>
                  <a:pt x="224349" y="151310"/>
                </a:lnTo>
                <a:lnTo>
                  <a:pt x="222517" y="139094"/>
                </a:lnTo>
                <a:lnTo>
                  <a:pt x="220287" y="126941"/>
                </a:lnTo>
                <a:lnTo>
                  <a:pt x="217711" y="114182"/>
                </a:lnTo>
                <a:lnTo>
                  <a:pt x="214864" y="100494"/>
                </a:lnTo>
                <a:lnTo>
                  <a:pt x="211816" y="86199"/>
                </a:lnTo>
                <a:lnTo>
                  <a:pt x="208624" y="72056"/>
                </a:lnTo>
                <a:lnTo>
                  <a:pt x="205330" y="58506"/>
                </a:lnTo>
                <a:lnTo>
                  <a:pt x="201968" y="45645"/>
                </a:lnTo>
                <a:lnTo>
                  <a:pt x="198557" y="33402"/>
                </a:lnTo>
                <a:lnTo>
                  <a:pt x="195110" y="21673"/>
                </a:lnTo>
                <a:lnTo>
                  <a:pt x="191449" y="11161"/>
                </a:lnTo>
                <a:lnTo>
                  <a:pt x="186485" y="3539"/>
                </a:lnTo>
                <a:lnTo>
                  <a:pt x="180183" y="0"/>
                </a:lnTo>
                <a:lnTo>
                  <a:pt x="174546" y="760"/>
                </a:lnTo>
                <a:lnTo>
                  <a:pt x="170212" y="5208"/>
                </a:lnTo>
                <a:lnTo>
                  <a:pt x="167076" y="12831"/>
                </a:lnTo>
                <a:lnTo>
                  <a:pt x="164873" y="23482"/>
                </a:lnTo>
                <a:lnTo>
                  <a:pt x="163350" y="36823"/>
                </a:lnTo>
                <a:lnTo>
                  <a:pt x="162310" y="52503"/>
                </a:lnTo>
                <a:lnTo>
                  <a:pt x="161603" y="70307"/>
                </a:lnTo>
                <a:lnTo>
                  <a:pt x="161127" y="89903"/>
                </a:lnTo>
                <a:lnTo>
                  <a:pt x="160806" y="110417"/>
                </a:lnTo>
                <a:lnTo>
                  <a:pt x="160590" y="130568"/>
                </a:lnTo>
                <a:lnTo>
                  <a:pt x="160445" y="149675"/>
                </a:lnTo>
                <a:lnTo>
                  <a:pt x="160348" y="167774"/>
                </a:lnTo>
                <a:lnTo>
                  <a:pt x="160284" y="185309"/>
                </a:lnTo>
                <a:lnTo>
                  <a:pt x="160241" y="202623"/>
                </a:lnTo>
                <a:lnTo>
                  <a:pt x="160212" y="219728"/>
                </a:lnTo>
                <a:lnTo>
                  <a:pt x="160193" y="236388"/>
                </a:lnTo>
                <a:lnTo>
                  <a:pt x="160184" y="252494"/>
                </a:lnTo>
                <a:lnTo>
                  <a:pt x="160349" y="268075"/>
                </a:lnTo>
                <a:lnTo>
                  <a:pt x="160991" y="283226"/>
                </a:lnTo>
                <a:lnTo>
                  <a:pt x="162236" y="298051"/>
                </a:lnTo>
                <a:lnTo>
                  <a:pt x="163886" y="312804"/>
                </a:lnTo>
                <a:lnTo>
                  <a:pt x="165533" y="327862"/>
                </a:lnTo>
                <a:lnTo>
                  <a:pt x="166934" y="343401"/>
                </a:lnTo>
                <a:lnTo>
                  <a:pt x="168026" y="359263"/>
                </a:lnTo>
                <a:lnTo>
                  <a:pt x="168833" y="375064"/>
                </a:lnTo>
                <a:lnTo>
                  <a:pt x="169416" y="390582"/>
                </a:lnTo>
                <a:lnTo>
                  <a:pt x="169994" y="405765"/>
                </a:lnTo>
                <a:lnTo>
                  <a:pt x="170922" y="420646"/>
                </a:lnTo>
                <a:lnTo>
                  <a:pt x="172356" y="435285"/>
                </a:lnTo>
                <a:lnTo>
                  <a:pt x="173966" y="449743"/>
                </a:lnTo>
                <a:lnTo>
                  <a:pt x="175054" y="464071"/>
                </a:lnTo>
                <a:lnTo>
                  <a:pt x="175271" y="478303"/>
                </a:lnTo>
                <a:lnTo>
                  <a:pt x="174924" y="492302"/>
                </a:lnTo>
                <a:lnTo>
                  <a:pt x="174758" y="505783"/>
                </a:lnTo>
                <a:lnTo>
                  <a:pt x="175200" y="518633"/>
                </a:lnTo>
                <a:lnTo>
                  <a:pt x="176177" y="531060"/>
                </a:lnTo>
                <a:lnTo>
                  <a:pt x="177305" y="543477"/>
                </a:lnTo>
                <a:lnTo>
                  <a:pt x="178331" y="556126"/>
                </a:lnTo>
                <a:lnTo>
                  <a:pt x="179325" y="568910"/>
                </a:lnTo>
                <a:lnTo>
                  <a:pt x="180591" y="581500"/>
                </a:lnTo>
                <a:lnTo>
                  <a:pt x="182292" y="593712"/>
                </a:lnTo>
                <a:lnTo>
                  <a:pt x="184433" y="605524"/>
                </a:lnTo>
                <a:lnTo>
                  <a:pt x="186949" y="616988"/>
                </a:lnTo>
                <a:lnTo>
                  <a:pt x="189755" y="628185"/>
                </a:lnTo>
                <a:lnTo>
                  <a:pt x="192776" y="639349"/>
                </a:lnTo>
                <a:lnTo>
                  <a:pt x="195950" y="650843"/>
                </a:lnTo>
                <a:lnTo>
                  <a:pt x="199230" y="662829"/>
                </a:lnTo>
                <a:lnTo>
                  <a:pt x="202626" y="674885"/>
                </a:lnTo>
                <a:lnTo>
                  <a:pt x="206631" y="687404"/>
                </a:lnTo>
                <a:lnTo>
                  <a:pt x="212714" y="702604"/>
                </a:lnTo>
                <a:lnTo>
                  <a:pt x="223325" y="72438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4314479" y="2386612"/>
            <a:ext cx="491101" cy="865267"/>
          </a:xfrm>
          <a:custGeom>
            <a:avLst/>
            <a:gdLst/>
            <a:ahLst/>
            <a:cxnLst/>
            <a:rect l="0" t="0" r="0" b="0"/>
            <a:pathLst>
              <a:path w="491101" h="865267">
                <a:moveTo>
                  <a:pt x="49320" y="821223"/>
                </a:moveTo>
                <a:lnTo>
                  <a:pt x="49320" y="809488"/>
                </a:lnTo>
                <a:lnTo>
                  <a:pt x="49320" y="798359"/>
                </a:lnTo>
                <a:lnTo>
                  <a:pt x="49320" y="786752"/>
                </a:lnTo>
                <a:lnTo>
                  <a:pt x="49320" y="774245"/>
                </a:lnTo>
                <a:lnTo>
                  <a:pt x="49320" y="760288"/>
                </a:lnTo>
                <a:lnTo>
                  <a:pt x="49320" y="744735"/>
                </a:lnTo>
                <a:lnTo>
                  <a:pt x="49320" y="728078"/>
                </a:lnTo>
                <a:lnTo>
                  <a:pt x="49320" y="711216"/>
                </a:lnTo>
                <a:lnTo>
                  <a:pt x="49320" y="694695"/>
                </a:lnTo>
                <a:lnTo>
                  <a:pt x="49320" y="678691"/>
                </a:lnTo>
                <a:lnTo>
                  <a:pt x="49320" y="663184"/>
                </a:lnTo>
                <a:lnTo>
                  <a:pt x="49320" y="648090"/>
                </a:lnTo>
                <a:lnTo>
                  <a:pt x="49320" y="633309"/>
                </a:lnTo>
                <a:lnTo>
                  <a:pt x="49320" y="618756"/>
                </a:lnTo>
                <a:lnTo>
                  <a:pt x="49320" y="604366"/>
                </a:lnTo>
                <a:lnTo>
                  <a:pt x="49320" y="590089"/>
                </a:lnTo>
                <a:lnTo>
                  <a:pt x="49320" y="575888"/>
                </a:lnTo>
                <a:lnTo>
                  <a:pt x="49320" y="561737"/>
                </a:lnTo>
                <a:lnTo>
                  <a:pt x="49320" y="547453"/>
                </a:lnTo>
                <a:lnTo>
                  <a:pt x="49320" y="532718"/>
                </a:lnTo>
                <a:lnTo>
                  <a:pt x="49315" y="517398"/>
                </a:lnTo>
                <a:lnTo>
                  <a:pt x="49142" y="501685"/>
                </a:lnTo>
                <a:lnTo>
                  <a:pt x="48494" y="485984"/>
                </a:lnTo>
                <a:lnTo>
                  <a:pt x="47245" y="470530"/>
                </a:lnTo>
                <a:lnTo>
                  <a:pt x="45593" y="455219"/>
                </a:lnTo>
                <a:lnTo>
                  <a:pt x="43944" y="439720"/>
                </a:lnTo>
                <a:lnTo>
                  <a:pt x="42537" y="423853"/>
                </a:lnTo>
                <a:lnTo>
                  <a:pt x="41271" y="407755"/>
                </a:lnTo>
                <a:lnTo>
                  <a:pt x="39816" y="391788"/>
                </a:lnTo>
                <a:lnTo>
                  <a:pt x="37988" y="376155"/>
                </a:lnTo>
                <a:lnTo>
                  <a:pt x="35931" y="360894"/>
                </a:lnTo>
                <a:lnTo>
                  <a:pt x="34003" y="345960"/>
                </a:lnTo>
                <a:lnTo>
                  <a:pt x="32405" y="331281"/>
                </a:lnTo>
                <a:lnTo>
                  <a:pt x="31009" y="316625"/>
                </a:lnTo>
                <a:lnTo>
                  <a:pt x="29465" y="301632"/>
                </a:lnTo>
                <a:lnTo>
                  <a:pt x="27580" y="286137"/>
                </a:lnTo>
                <a:lnTo>
                  <a:pt x="25482" y="270304"/>
                </a:lnTo>
                <a:lnTo>
                  <a:pt x="23528" y="254523"/>
                </a:lnTo>
                <a:lnTo>
                  <a:pt x="21912" y="239018"/>
                </a:lnTo>
                <a:lnTo>
                  <a:pt x="20505" y="223843"/>
                </a:lnTo>
                <a:lnTo>
                  <a:pt x="18953" y="208969"/>
                </a:lnTo>
                <a:lnTo>
                  <a:pt x="17062" y="194333"/>
                </a:lnTo>
                <a:lnTo>
                  <a:pt x="14960" y="179877"/>
                </a:lnTo>
                <a:lnTo>
                  <a:pt x="13004" y="165551"/>
                </a:lnTo>
                <a:lnTo>
                  <a:pt x="11386" y="151312"/>
                </a:lnTo>
                <a:lnTo>
                  <a:pt x="9978" y="136967"/>
                </a:lnTo>
                <a:lnTo>
                  <a:pt x="8426" y="122191"/>
                </a:lnTo>
                <a:lnTo>
                  <a:pt x="6534" y="106843"/>
                </a:lnTo>
                <a:lnTo>
                  <a:pt x="4433" y="91112"/>
                </a:lnTo>
                <a:lnTo>
                  <a:pt x="2476" y="75398"/>
                </a:lnTo>
                <a:lnTo>
                  <a:pt x="871" y="59967"/>
                </a:lnTo>
                <a:lnTo>
                  <a:pt x="0" y="45863"/>
                </a:lnTo>
                <a:lnTo>
                  <a:pt x="1071" y="35015"/>
                </a:lnTo>
                <a:lnTo>
                  <a:pt x="4903" y="29437"/>
                </a:lnTo>
                <a:lnTo>
                  <a:pt x="10162" y="29725"/>
                </a:lnTo>
                <a:lnTo>
                  <a:pt x="15367" y="34251"/>
                </a:lnTo>
                <a:lnTo>
                  <a:pt x="20521" y="42468"/>
                </a:lnTo>
                <a:lnTo>
                  <a:pt x="25888" y="53933"/>
                </a:lnTo>
                <a:lnTo>
                  <a:pt x="31584" y="67724"/>
                </a:lnTo>
                <a:lnTo>
                  <a:pt x="37609" y="82603"/>
                </a:lnTo>
                <a:lnTo>
                  <a:pt x="43903" y="97761"/>
                </a:lnTo>
                <a:lnTo>
                  <a:pt x="50241" y="112669"/>
                </a:lnTo>
                <a:lnTo>
                  <a:pt x="56258" y="126902"/>
                </a:lnTo>
                <a:lnTo>
                  <a:pt x="61782" y="140328"/>
                </a:lnTo>
                <a:lnTo>
                  <a:pt x="66811" y="153174"/>
                </a:lnTo>
                <a:lnTo>
                  <a:pt x="71423" y="165888"/>
                </a:lnTo>
                <a:lnTo>
                  <a:pt x="75715" y="178754"/>
                </a:lnTo>
                <a:lnTo>
                  <a:pt x="79938" y="192026"/>
                </a:lnTo>
                <a:lnTo>
                  <a:pt x="84467" y="206010"/>
                </a:lnTo>
                <a:lnTo>
                  <a:pt x="89478" y="220790"/>
                </a:lnTo>
                <a:lnTo>
                  <a:pt x="94811" y="236123"/>
                </a:lnTo>
                <a:lnTo>
                  <a:pt x="100084" y="251563"/>
                </a:lnTo>
                <a:lnTo>
                  <a:pt x="105078" y="266839"/>
                </a:lnTo>
                <a:lnTo>
                  <a:pt x="109905" y="282027"/>
                </a:lnTo>
                <a:lnTo>
                  <a:pt x="114906" y="297443"/>
                </a:lnTo>
                <a:lnTo>
                  <a:pt x="120271" y="313260"/>
                </a:lnTo>
                <a:lnTo>
                  <a:pt x="126026" y="329493"/>
                </a:lnTo>
                <a:lnTo>
                  <a:pt x="132122" y="346083"/>
                </a:lnTo>
                <a:lnTo>
                  <a:pt x="138481" y="362952"/>
                </a:lnTo>
                <a:lnTo>
                  <a:pt x="144870" y="380028"/>
                </a:lnTo>
                <a:lnTo>
                  <a:pt x="150927" y="397251"/>
                </a:lnTo>
                <a:lnTo>
                  <a:pt x="156482" y="414573"/>
                </a:lnTo>
                <a:lnTo>
                  <a:pt x="161704" y="431798"/>
                </a:lnTo>
                <a:lnTo>
                  <a:pt x="166977" y="448596"/>
                </a:lnTo>
                <a:lnTo>
                  <a:pt x="172527" y="464827"/>
                </a:lnTo>
                <a:lnTo>
                  <a:pt x="178409" y="480676"/>
                </a:lnTo>
                <a:lnTo>
                  <a:pt x="184590" y="496545"/>
                </a:lnTo>
                <a:lnTo>
                  <a:pt x="191006" y="512669"/>
                </a:lnTo>
                <a:lnTo>
                  <a:pt x="197435" y="529110"/>
                </a:lnTo>
                <a:lnTo>
                  <a:pt x="203517" y="545841"/>
                </a:lnTo>
                <a:lnTo>
                  <a:pt x="209090" y="562799"/>
                </a:lnTo>
                <a:lnTo>
                  <a:pt x="214322" y="579765"/>
                </a:lnTo>
                <a:lnTo>
                  <a:pt x="219603" y="596382"/>
                </a:lnTo>
                <a:lnTo>
                  <a:pt x="225158" y="612483"/>
                </a:lnTo>
                <a:lnTo>
                  <a:pt x="231043" y="628074"/>
                </a:lnTo>
                <a:lnTo>
                  <a:pt x="237228" y="643237"/>
                </a:lnTo>
                <a:lnTo>
                  <a:pt x="243650" y="658069"/>
                </a:lnTo>
                <a:lnTo>
                  <a:pt x="250252" y="672658"/>
                </a:lnTo>
                <a:lnTo>
                  <a:pt x="256983" y="687074"/>
                </a:lnTo>
                <a:lnTo>
                  <a:pt x="263802" y="701370"/>
                </a:lnTo>
                <a:lnTo>
                  <a:pt x="270514" y="715582"/>
                </a:lnTo>
                <a:lnTo>
                  <a:pt x="276795" y="729738"/>
                </a:lnTo>
                <a:lnTo>
                  <a:pt x="282504" y="743846"/>
                </a:lnTo>
                <a:lnTo>
                  <a:pt x="287830" y="757591"/>
                </a:lnTo>
                <a:lnTo>
                  <a:pt x="293174" y="770367"/>
                </a:lnTo>
                <a:lnTo>
                  <a:pt x="298771" y="781927"/>
                </a:lnTo>
                <a:lnTo>
                  <a:pt x="304686" y="792503"/>
                </a:lnTo>
                <a:lnTo>
                  <a:pt x="310889" y="802607"/>
                </a:lnTo>
                <a:lnTo>
                  <a:pt x="317329" y="812589"/>
                </a:lnTo>
                <a:lnTo>
                  <a:pt x="324112" y="822447"/>
                </a:lnTo>
                <a:lnTo>
                  <a:pt x="331497" y="831928"/>
                </a:lnTo>
                <a:lnTo>
                  <a:pt x="339581" y="840893"/>
                </a:lnTo>
                <a:lnTo>
                  <a:pt x="348468" y="849033"/>
                </a:lnTo>
                <a:lnTo>
                  <a:pt x="358343" y="855815"/>
                </a:lnTo>
                <a:lnTo>
                  <a:pt x="369203" y="861061"/>
                </a:lnTo>
                <a:lnTo>
                  <a:pt x="380581" y="864429"/>
                </a:lnTo>
                <a:lnTo>
                  <a:pt x="391677" y="865266"/>
                </a:lnTo>
                <a:lnTo>
                  <a:pt x="402062" y="863450"/>
                </a:lnTo>
                <a:lnTo>
                  <a:pt x="411659" y="859147"/>
                </a:lnTo>
                <a:lnTo>
                  <a:pt x="420566" y="852529"/>
                </a:lnTo>
                <a:lnTo>
                  <a:pt x="428922" y="843923"/>
                </a:lnTo>
                <a:lnTo>
                  <a:pt x="436704" y="833420"/>
                </a:lnTo>
                <a:lnTo>
                  <a:pt x="443719" y="820797"/>
                </a:lnTo>
                <a:lnTo>
                  <a:pt x="449925" y="806133"/>
                </a:lnTo>
                <a:lnTo>
                  <a:pt x="455416" y="790067"/>
                </a:lnTo>
                <a:lnTo>
                  <a:pt x="460340" y="773600"/>
                </a:lnTo>
                <a:lnTo>
                  <a:pt x="464833" y="757342"/>
                </a:lnTo>
                <a:lnTo>
                  <a:pt x="468853" y="741512"/>
                </a:lnTo>
                <a:lnTo>
                  <a:pt x="472179" y="726122"/>
                </a:lnTo>
                <a:lnTo>
                  <a:pt x="474751" y="711105"/>
                </a:lnTo>
                <a:lnTo>
                  <a:pt x="476649" y="696376"/>
                </a:lnTo>
                <a:lnTo>
                  <a:pt x="478005" y="681858"/>
                </a:lnTo>
                <a:lnTo>
                  <a:pt x="478960" y="667491"/>
                </a:lnTo>
                <a:lnTo>
                  <a:pt x="479788" y="653229"/>
                </a:lnTo>
                <a:lnTo>
                  <a:pt x="480885" y="639039"/>
                </a:lnTo>
                <a:lnTo>
                  <a:pt x="482438" y="624899"/>
                </a:lnTo>
                <a:lnTo>
                  <a:pt x="484296" y="610792"/>
                </a:lnTo>
                <a:lnTo>
                  <a:pt x="486083" y="596708"/>
                </a:lnTo>
                <a:lnTo>
                  <a:pt x="487578" y="582635"/>
                </a:lnTo>
                <a:lnTo>
                  <a:pt x="488734" y="568403"/>
                </a:lnTo>
                <a:lnTo>
                  <a:pt x="489583" y="553703"/>
                </a:lnTo>
                <a:lnTo>
                  <a:pt x="490189" y="538403"/>
                </a:lnTo>
                <a:lnTo>
                  <a:pt x="490612" y="522533"/>
                </a:lnTo>
                <a:lnTo>
                  <a:pt x="490905" y="506194"/>
                </a:lnTo>
                <a:lnTo>
                  <a:pt x="491100" y="489502"/>
                </a:lnTo>
                <a:lnTo>
                  <a:pt x="491062" y="472717"/>
                </a:lnTo>
                <a:lnTo>
                  <a:pt x="490505" y="456222"/>
                </a:lnTo>
                <a:lnTo>
                  <a:pt x="489318" y="440197"/>
                </a:lnTo>
                <a:lnTo>
                  <a:pt x="487706" y="424488"/>
                </a:lnTo>
                <a:lnTo>
                  <a:pt x="486085" y="408714"/>
                </a:lnTo>
                <a:lnTo>
                  <a:pt x="484701" y="392658"/>
                </a:lnTo>
                <a:lnTo>
                  <a:pt x="483620" y="376432"/>
                </a:lnTo>
                <a:lnTo>
                  <a:pt x="482821" y="360379"/>
                </a:lnTo>
                <a:lnTo>
                  <a:pt x="482244" y="344684"/>
                </a:lnTo>
                <a:lnTo>
                  <a:pt x="481670" y="329210"/>
                </a:lnTo>
                <a:lnTo>
                  <a:pt x="480744" y="313602"/>
                </a:lnTo>
                <a:lnTo>
                  <a:pt x="479307" y="297660"/>
                </a:lnTo>
                <a:lnTo>
                  <a:pt x="477525" y="281513"/>
                </a:lnTo>
                <a:lnTo>
                  <a:pt x="475790" y="265513"/>
                </a:lnTo>
                <a:lnTo>
                  <a:pt x="474324" y="249858"/>
                </a:lnTo>
                <a:lnTo>
                  <a:pt x="473019" y="234582"/>
                </a:lnTo>
                <a:lnTo>
                  <a:pt x="471536" y="219638"/>
                </a:lnTo>
                <a:lnTo>
                  <a:pt x="469688" y="204956"/>
                </a:lnTo>
                <a:lnTo>
                  <a:pt x="467446" y="190469"/>
                </a:lnTo>
                <a:lnTo>
                  <a:pt x="464862" y="176122"/>
                </a:lnTo>
                <a:lnTo>
                  <a:pt x="462009" y="161864"/>
                </a:lnTo>
                <a:lnTo>
                  <a:pt x="458958" y="147337"/>
                </a:lnTo>
                <a:lnTo>
                  <a:pt x="455763" y="131906"/>
                </a:lnTo>
                <a:lnTo>
                  <a:pt x="452468" y="115311"/>
                </a:lnTo>
                <a:lnTo>
                  <a:pt x="449105" y="98096"/>
                </a:lnTo>
                <a:lnTo>
                  <a:pt x="445693" y="81381"/>
                </a:lnTo>
                <a:lnTo>
                  <a:pt x="442255" y="65780"/>
                </a:lnTo>
                <a:lnTo>
                  <a:pt x="438950" y="51641"/>
                </a:lnTo>
                <a:lnTo>
                  <a:pt x="435760" y="37800"/>
                </a:lnTo>
                <a:lnTo>
                  <a:pt x="432403" y="21934"/>
                </a:lnTo>
                <a:lnTo>
                  <a:pt x="42834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4900752" y="2849866"/>
            <a:ext cx="167263" cy="333377"/>
          </a:xfrm>
          <a:custGeom>
            <a:avLst/>
            <a:gdLst/>
            <a:ahLst/>
            <a:cxnLst/>
            <a:rect l="0" t="0" r="0" b="0"/>
            <a:pathLst>
              <a:path w="167263" h="333377">
                <a:moveTo>
                  <a:pt x="0" y="10529"/>
                </a:moveTo>
                <a:lnTo>
                  <a:pt x="0" y="22264"/>
                </a:lnTo>
                <a:lnTo>
                  <a:pt x="0" y="33393"/>
                </a:lnTo>
                <a:lnTo>
                  <a:pt x="0" y="44991"/>
                </a:lnTo>
                <a:lnTo>
                  <a:pt x="0" y="57152"/>
                </a:lnTo>
                <a:lnTo>
                  <a:pt x="0" y="69812"/>
                </a:lnTo>
                <a:lnTo>
                  <a:pt x="5" y="82873"/>
                </a:lnTo>
                <a:lnTo>
                  <a:pt x="177" y="96398"/>
                </a:lnTo>
                <a:lnTo>
                  <a:pt x="826" y="110611"/>
                </a:lnTo>
                <a:lnTo>
                  <a:pt x="2079" y="125580"/>
                </a:lnTo>
                <a:lnTo>
                  <a:pt x="3904" y="141224"/>
                </a:lnTo>
                <a:lnTo>
                  <a:pt x="6201" y="157411"/>
                </a:lnTo>
                <a:lnTo>
                  <a:pt x="8857" y="174006"/>
                </a:lnTo>
                <a:lnTo>
                  <a:pt x="11775" y="190895"/>
                </a:lnTo>
                <a:lnTo>
                  <a:pt x="14880" y="207993"/>
                </a:lnTo>
                <a:lnTo>
                  <a:pt x="18118" y="225226"/>
                </a:lnTo>
                <a:lnTo>
                  <a:pt x="21614" y="242222"/>
                </a:lnTo>
                <a:lnTo>
                  <a:pt x="25646" y="258334"/>
                </a:lnTo>
                <a:lnTo>
                  <a:pt x="30326" y="273276"/>
                </a:lnTo>
                <a:lnTo>
                  <a:pt x="35604" y="286938"/>
                </a:lnTo>
                <a:lnTo>
                  <a:pt x="41372" y="299202"/>
                </a:lnTo>
                <a:lnTo>
                  <a:pt x="47517" y="310142"/>
                </a:lnTo>
                <a:lnTo>
                  <a:pt x="54101" y="319491"/>
                </a:lnTo>
                <a:lnTo>
                  <a:pt x="61352" y="326575"/>
                </a:lnTo>
                <a:lnTo>
                  <a:pt x="69336" y="331222"/>
                </a:lnTo>
                <a:lnTo>
                  <a:pt x="77817" y="333376"/>
                </a:lnTo>
                <a:lnTo>
                  <a:pt x="86355" y="332861"/>
                </a:lnTo>
                <a:lnTo>
                  <a:pt x="94691" y="329843"/>
                </a:lnTo>
                <a:lnTo>
                  <a:pt x="102744" y="324580"/>
                </a:lnTo>
                <a:lnTo>
                  <a:pt x="110532" y="317245"/>
                </a:lnTo>
                <a:lnTo>
                  <a:pt x="118099" y="308130"/>
                </a:lnTo>
                <a:lnTo>
                  <a:pt x="125333" y="297607"/>
                </a:lnTo>
                <a:lnTo>
                  <a:pt x="131971" y="286029"/>
                </a:lnTo>
                <a:lnTo>
                  <a:pt x="137916" y="273684"/>
                </a:lnTo>
                <a:lnTo>
                  <a:pt x="143061" y="260633"/>
                </a:lnTo>
                <a:lnTo>
                  <a:pt x="147220" y="246733"/>
                </a:lnTo>
                <a:lnTo>
                  <a:pt x="150391" y="231974"/>
                </a:lnTo>
                <a:lnTo>
                  <a:pt x="152877" y="216469"/>
                </a:lnTo>
                <a:lnTo>
                  <a:pt x="155168" y="200374"/>
                </a:lnTo>
                <a:lnTo>
                  <a:pt x="157564" y="183846"/>
                </a:lnTo>
                <a:lnTo>
                  <a:pt x="160005" y="167170"/>
                </a:lnTo>
                <a:lnTo>
                  <a:pt x="162191" y="150748"/>
                </a:lnTo>
                <a:lnTo>
                  <a:pt x="163959" y="134777"/>
                </a:lnTo>
                <a:lnTo>
                  <a:pt x="165298" y="119274"/>
                </a:lnTo>
                <a:lnTo>
                  <a:pt x="166271" y="104169"/>
                </a:lnTo>
                <a:lnTo>
                  <a:pt x="166956" y="89381"/>
                </a:lnTo>
                <a:lnTo>
                  <a:pt x="167262" y="74991"/>
                </a:lnTo>
                <a:lnTo>
                  <a:pt x="166943" y="61240"/>
                </a:lnTo>
                <a:lnTo>
                  <a:pt x="165919" y="48223"/>
                </a:lnTo>
                <a:lnTo>
                  <a:pt x="164410" y="36322"/>
                </a:lnTo>
                <a:lnTo>
                  <a:pt x="162703" y="25119"/>
                </a:lnTo>
                <a:lnTo>
                  <a:pt x="160646" y="13629"/>
                </a:lnTo>
                <a:lnTo>
                  <a:pt x="15792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5121850" y="2832272"/>
            <a:ext cx="294799" cy="386093"/>
          </a:xfrm>
          <a:custGeom>
            <a:avLst/>
            <a:gdLst/>
            <a:ahLst/>
            <a:cxnLst/>
            <a:rect l="0" t="0" r="0" b="0"/>
            <a:pathLst>
              <a:path w="294799" h="386093">
                <a:moveTo>
                  <a:pt x="0" y="175522"/>
                </a:moveTo>
                <a:lnTo>
                  <a:pt x="2934" y="187190"/>
                </a:lnTo>
                <a:lnTo>
                  <a:pt x="5716" y="197678"/>
                </a:lnTo>
                <a:lnTo>
                  <a:pt x="8616" y="207985"/>
                </a:lnTo>
                <a:lnTo>
                  <a:pt x="11656" y="218459"/>
                </a:lnTo>
                <a:lnTo>
                  <a:pt x="14822" y="229451"/>
                </a:lnTo>
                <a:lnTo>
                  <a:pt x="18085" y="241089"/>
                </a:lnTo>
                <a:lnTo>
                  <a:pt x="21424" y="253170"/>
                </a:lnTo>
                <a:lnTo>
                  <a:pt x="24815" y="265276"/>
                </a:lnTo>
                <a:lnTo>
                  <a:pt x="28235" y="277159"/>
                </a:lnTo>
                <a:lnTo>
                  <a:pt x="31344" y="288747"/>
                </a:lnTo>
                <a:lnTo>
                  <a:pt x="33519" y="300061"/>
                </a:lnTo>
                <a:lnTo>
                  <a:pt x="34498" y="311082"/>
                </a:lnTo>
                <a:lnTo>
                  <a:pt x="34359" y="319399"/>
                </a:lnTo>
                <a:lnTo>
                  <a:pt x="33460" y="321762"/>
                </a:lnTo>
                <a:lnTo>
                  <a:pt x="32137" y="318825"/>
                </a:lnTo>
                <a:lnTo>
                  <a:pt x="30411" y="312133"/>
                </a:lnTo>
                <a:lnTo>
                  <a:pt x="28444" y="302935"/>
                </a:lnTo>
                <a:lnTo>
                  <a:pt x="26593" y="292088"/>
                </a:lnTo>
                <a:lnTo>
                  <a:pt x="25058" y="280154"/>
                </a:lnTo>
                <a:lnTo>
                  <a:pt x="23880" y="267338"/>
                </a:lnTo>
                <a:lnTo>
                  <a:pt x="23016" y="253578"/>
                </a:lnTo>
                <a:lnTo>
                  <a:pt x="22401" y="238901"/>
                </a:lnTo>
                <a:lnTo>
                  <a:pt x="21972" y="223446"/>
                </a:lnTo>
                <a:lnTo>
                  <a:pt x="21676" y="207383"/>
                </a:lnTo>
                <a:lnTo>
                  <a:pt x="21484" y="190879"/>
                </a:lnTo>
                <a:lnTo>
                  <a:pt x="21693" y="174389"/>
                </a:lnTo>
                <a:lnTo>
                  <a:pt x="22897" y="158624"/>
                </a:lnTo>
                <a:lnTo>
                  <a:pt x="25346" y="143930"/>
                </a:lnTo>
                <a:lnTo>
                  <a:pt x="29127" y="130946"/>
                </a:lnTo>
                <a:lnTo>
                  <a:pt x="34341" y="120735"/>
                </a:lnTo>
                <a:lnTo>
                  <a:pt x="40883" y="113617"/>
                </a:lnTo>
                <a:lnTo>
                  <a:pt x="48360" y="109448"/>
                </a:lnTo>
                <a:lnTo>
                  <a:pt x="56209" y="107989"/>
                </a:lnTo>
                <a:lnTo>
                  <a:pt x="64070" y="108821"/>
                </a:lnTo>
                <a:lnTo>
                  <a:pt x="71632" y="111612"/>
                </a:lnTo>
                <a:lnTo>
                  <a:pt x="78558" y="116208"/>
                </a:lnTo>
                <a:lnTo>
                  <a:pt x="84731" y="122366"/>
                </a:lnTo>
                <a:lnTo>
                  <a:pt x="90216" y="129767"/>
                </a:lnTo>
                <a:lnTo>
                  <a:pt x="95142" y="138104"/>
                </a:lnTo>
                <a:lnTo>
                  <a:pt x="99645" y="147119"/>
                </a:lnTo>
                <a:lnTo>
                  <a:pt x="103841" y="156612"/>
                </a:lnTo>
                <a:lnTo>
                  <a:pt x="107820" y="166437"/>
                </a:lnTo>
                <a:lnTo>
                  <a:pt x="111640" y="176490"/>
                </a:lnTo>
                <a:lnTo>
                  <a:pt x="115019" y="186699"/>
                </a:lnTo>
                <a:lnTo>
                  <a:pt x="117377" y="197013"/>
                </a:lnTo>
                <a:lnTo>
                  <a:pt x="118478" y="207305"/>
                </a:lnTo>
                <a:lnTo>
                  <a:pt x="118426" y="214308"/>
                </a:lnTo>
                <a:lnTo>
                  <a:pt x="117589" y="214311"/>
                </a:lnTo>
                <a:lnTo>
                  <a:pt x="116306" y="209079"/>
                </a:lnTo>
                <a:lnTo>
                  <a:pt x="114604" y="200578"/>
                </a:lnTo>
                <a:lnTo>
                  <a:pt x="112651" y="190059"/>
                </a:lnTo>
                <a:lnTo>
                  <a:pt x="110808" y="178280"/>
                </a:lnTo>
                <a:lnTo>
                  <a:pt x="109278" y="165704"/>
                </a:lnTo>
                <a:lnTo>
                  <a:pt x="108103" y="152620"/>
                </a:lnTo>
                <a:lnTo>
                  <a:pt x="107241" y="139207"/>
                </a:lnTo>
                <a:lnTo>
                  <a:pt x="106632" y="125580"/>
                </a:lnTo>
                <a:lnTo>
                  <a:pt x="106376" y="111814"/>
                </a:lnTo>
                <a:lnTo>
                  <a:pt x="106729" y="97956"/>
                </a:lnTo>
                <a:lnTo>
                  <a:pt x="107785" y="84043"/>
                </a:lnTo>
                <a:lnTo>
                  <a:pt x="109647" y="70257"/>
                </a:lnTo>
                <a:lnTo>
                  <a:pt x="112500" y="56920"/>
                </a:lnTo>
                <a:lnTo>
                  <a:pt x="116352" y="44179"/>
                </a:lnTo>
                <a:lnTo>
                  <a:pt x="121227" y="32336"/>
                </a:lnTo>
                <a:lnTo>
                  <a:pt x="127248" y="21906"/>
                </a:lnTo>
                <a:lnTo>
                  <a:pt x="134368" y="13055"/>
                </a:lnTo>
                <a:lnTo>
                  <a:pt x="142250" y="6111"/>
                </a:lnTo>
                <a:lnTo>
                  <a:pt x="150378" y="1720"/>
                </a:lnTo>
                <a:lnTo>
                  <a:pt x="158435" y="0"/>
                </a:lnTo>
                <a:lnTo>
                  <a:pt x="166300" y="947"/>
                </a:lnTo>
                <a:lnTo>
                  <a:pt x="173962" y="4689"/>
                </a:lnTo>
                <a:lnTo>
                  <a:pt x="181447" y="11020"/>
                </a:lnTo>
                <a:lnTo>
                  <a:pt x="188796" y="19488"/>
                </a:lnTo>
                <a:lnTo>
                  <a:pt x="196045" y="29597"/>
                </a:lnTo>
                <a:lnTo>
                  <a:pt x="203218" y="40904"/>
                </a:lnTo>
                <a:lnTo>
                  <a:pt x="210171" y="52898"/>
                </a:lnTo>
                <a:lnTo>
                  <a:pt x="216615" y="65014"/>
                </a:lnTo>
                <a:lnTo>
                  <a:pt x="222430" y="76947"/>
                </a:lnTo>
                <a:lnTo>
                  <a:pt x="227656" y="88924"/>
                </a:lnTo>
                <a:lnTo>
                  <a:pt x="232401" y="101572"/>
                </a:lnTo>
                <a:lnTo>
                  <a:pt x="236779" y="115189"/>
                </a:lnTo>
                <a:lnTo>
                  <a:pt x="240889" y="129439"/>
                </a:lnTo>
                <a:lnTo>
                  <a:pt x="244810" y="143552"/>
                </a:lnTo>
                <a:lnTo>
                  <a:pt x="248600" y="157092"/>
                </a:lnTo>
                <a:lnTo>
                  <a:pt x="252298" y="170286"/>
                </a:lnTo>
                <a:lnTo>
                  <a:pt x="255935" y="183818"/>
                </a:lnTo>
                <a:lnTo>
                  <a:pt x="259531" y="198070"/>
                </a:lnTo>
                <a:lnTo>
                  <a:pt x="263098" y="213100"/>
                </a:lnTo>
                <a:lnTo>
                  <a:pt x="266645" y="228808"/>
                </a:lnTo>
                <a:lnTo>
                  <a:pt x="270176" y="245045"/>
                </a:lnTo>
                <a:lnTo>
                  <a:pt x="273529" y="261509"/>
                </a:lnTo>
                <a:lnTo>
                  <a:pt x="276402" y="277781"/>
                </a:lnTo>
                <a:lnTo>
                  <a:pt x="278671" y="293643"/>
                </a:lnTo>
                <a:lnTo>
                  <a:pt x="280533" y="308903"/>
                </a:lnTo>
                <a:lnTo>
                  <a:pt x="282398" y="323310"/>
                </a:lnTo>
                <a:lnTo>
                  <a:pt x="284502" y="336804"/>
                </a:lnTo>
                <a:lnTo>
                  <a:pt x="286757" y="349042"/>
                </a:lnTo>
                <a:lnTo>
                  <a:pt x="289055" y="360516"/>
                </a:lnTo>
                <a:lnTo>
                  <a:pt x="291602" y="372234"/>
                </a:lnTo>
                <a:lnTo>
                  <a:pt x="294798" y="38609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5448234" y="2555068"/>
            <a:ext cx="341222" cy="614980"/>
          </a:xfrm>
          <a:custGeom>
            <a:avLst/>
            <a:gdLst/>
            <a:ahLst/>
            <a:cxnLst/>
            <a:rect l="0" t="0" r="0" b="0"/>
            <a:pathLst>
              <a:path w="341222" h="614980">
                <a:moveTo>
                  <a:pt x="0" y="0"/>
                </a:moveTo>
                <a:lnTo>
                  <a:pt x="67" y="14669"/>
                </a:lnTo>
                <a:lnTo>
                  <a:pt x="707" y="28581"/>
                </a:lnTo>
                <a:lnTo>
                  <a:pt x="2004" y="43083"/>
                </a:lnTo>
                <a:lnTo>
                  <a:pt x="3864" y="58457"/>
                </a:lnTo>
                <a:lnTo>
                  <a:pt x="6180" y="74931"/>
                </a:lnTo>
                <a:lnTo>
                  <a:pt x="8846" y="92490"/>
                </a:lnTo>
                <a:lnTo>
                  <a:pt x="11770" y="110487"/>
                </a:lnTo>
                <a:lnTo>
                  <a:pt x="14878" y="127795"/>
                </a:lnTo>
                <a:lnTo>
                  <a:pt x="18113" y="143854"/>
                </a:lnTo>
                <a:lnTo>
                  <a:pt x="21436" y="159260"/>
                </a:lnTo>
                <a:lnTo>
                  <a:pt x="24821" y="175431"/>
                </a:lnTo>
                <a:lnTo>
                  <a:pt x="28242" y="193129"/>
                </a:lnTo>
                <a:lnTo>
                  <a:pt x="31522" y="212290"/>
                </a:lnTo>
                <a:lnTo>
                  <a:pt x="34345" y="232390"/>
                </a:lnTo>
                <a:lnTo>
                  <a:pt x="36581" y="252980"/>
                </a:lnTo>
                <a:lnTo>
                  <a:pt x="38421" y="273316"/>
                </a:lnTo>
                <a:lnTo>
                  <a:pt x="40271" y="292342"/>
                </a:lnTo>
                <a:lnTo>
                  <a:pt x="42366" y="309622"/>
                </a:lnTo>
                <a:lnTo>
                  <a:pt x="44605" y="325712"/>
                </a:lnTo>
                <a:lnTo>
                  <a:pt x="46655" y="341825"/>
                </a:lnTo>
                <a:lnTo>
                  <a:pt x="48335" y="358667"/>
                </a:lnTo>
                <a:lnTo>
                  <a:pt x="49785" y="376104"/>
                </a:lnTo>
                <a:lnTo>
                  <a:pt x="51366" y="393444"/>
                </a:lnTo>
                <a:lnTo>
                  <a:pt x="53281" y="410258"/>
                </a:lnTo>
                <a:lnTo>
                  <a:pt x="55568" y="426278"/>
                </a:lnTo>
                <a:lnTo>
                  <a:pt x="58181" y="441256"/>
                </a:lnTo>
                <a:lnTo>
                  <a:pt x="61044" y="455176"/>
                </a:lnTo>
                <a:lnTo>
                  <a:pt x="63763" y="468182"/>
                </a:lnTo>
                <a:lnTo>
                  <a:pt x="65670" y="480471"/>
                </a:lnTo>
                <a:lnTo>
                  <a:pt x="66442" y="492208"/>
                </a:lnTo>
                <a:lnTo>
                  <a:pt x="65324" y="502822"/>
                </a:lnTo>
                <a:lnTo>
                  <a:pt x="61468" y="509764"/>
                </a:lnTo>
                <a:lnTo>
                  <a:pt x="56294" y="511030"/>
                </a:lnTo>
                <a:lnTo>
                  <a:pt x="51915" y="507612"/>
                </a:lnTo>
                <a:lnTo>
                  <a:pt x="48748" y="500670"/>
                </a:lnTo>
                <a:lnTo>
                  <a:pt x="46568" y="490917"/>
                </a:lnTo>
                <a:lnTo>
                  <a:pt x="45100" y="478966"/>
                </a:lnTo>
                <a:lnTo>
                  <a:pt x="44284" y="465690"/>
                </a:lnTo>
                <a:lnTo>
                  <a:pt x="44271" y="452156"/>
                </a:lnTo>
                <a:lnTo>
                  <a:pt x="45086" y="438977"/>
                </a:lnTo>
                <a:lnTo>
                  <a:pt x="46789" y="426346"/>
                </a:lnTo>
                <a:lnTo>
                  <a:pt x="49537" y="414247"/>
                </a:lnTo>
                <a:lnTo>
                  <a:pt x="53314" y="402593"/>
                </a:lnTo>
                <a:lnTo>
                  <a:pt x="57970" y="391442"/>
                </a:lnTo>
                <a:lnTo>
                  <a:pt x="63312" y="381012"/>
                </a:lnTo>
                <a:lnTo>
                  <a:pt x="69168" y="371364"/>
                </a:lnTo>
                <a:lnTo>
                  <a:pt x="75556" y="362578"/>
                </a:lnTo>
                <a:lnTo>
                  <a:pt x="82676" y="354821"/>
                </a:lnTo>
                <a:lnTo>
                  <a:pt x="90577" y="348085"/>
                </a:lnTo>
                <a:lnTo>
                  <a:pt x="99170" y="342222"/>
                </a:lnTo>
                <a:lnTo>
                  <a:pt x="108317" y="337042"/>
                </a:lnTo>
                <a:lnTo>
                  <a:pt x="117884" y="332378"/>
                </a:lnTo>
                <a:lnTo>
                  <a:pt x="127919" y="328413"/>
                </a:lnTo>
                <a:lnTo>
                  <a:pt x="138640" y="325654"/>
                </a:lnTo>
                <a:lnTo>
                  <a:pt x="150113" y="324285"/>
                </a:lnTo>
                <a:lnTo>
                  <a:pt x="162258" y="324350"/>
                </a:lnTo>
                <a:lnTo>
                  <a:pt x="174942" y="325914"/>
                </a:lnTo>
                <a:lnTo>
                  <a:pt x="188028" y="328866"/>
                </a:lnTo>
                <a:lnTo>
                  <a:pt x="201239" y="333289"/>
                </a:lnTo>
                <a:lnTo>
                  <a:pt x="214181" y="339531"/>
                </a:lnTo>
                <a:lnTo>
                  <a:pt x="226657" y="347609"/>
                </a:lnTo>
                <a:lnTo>
                  <a:pt x="238492" y="356947"/>
                </a:lnTo>
                <a:lnTo>
                  <a:pt x="249447" y="366592"/>
                </a:lnTo>
                <a:lnTo>
                  <a:pt x="259488" y="375971"/>
                </a:lnTo>
                <a:lnTo>
                  <a:pt x="268893" y="385216"/>
                </a:lnTo>
                <a:lnTo>
                  <a:pt x="278137" y="394942"/>
                </a:lnTo>
                <a:lnTo>
                  <a:pt x="287505" y="405481"/>
                </a:lnTo>
                <a:lnTo>
                  <a:pt x="296935" y="416696"/>
                </a:lnTo>
                <a:lnTo>
                  <a:pt x="306121" y="428157"/>
                </a:lnTo>
                <a:lnTo>
                  <a:pt x="314885" y="439580"/>
                </a:lnTo>
                <a:lnTo>
                  <a:pt x="322888" y="451015"/>
                </a:lnTo>
                <a:lnTo>
                  <a:pt x="329578" y="462752"/>
                </a:lnTo>
                <a:lnTo>
                  <a:pt x="334771" y="474946"/>
                </a:lnTo>
                <a:lnTo>
                  <a:pt x="338443" y="487763"/>
                </a:lnTo>
                <a:lnTo>
                  <a:pt x="340548" y="501438"/>
                </a:lnTo>
                <a:lnTo>
                  <a:pt x="341221" y="516001"/>
                </a:lnTo>
                <a:lnTo>
                  <a:pt x="340556" y="530849"/>
                </a:lnTo>
                <a:lnTo>
                  <a:pt x="338524" y="544898"/>
                </a:lnTo>
                <a:lnTo>
                  <a:pt x="335224" y="557600"/>
                </a:lnTo>
                <a:lnTo>
                  <a:pt x="330553" y="568922"/>
                </a:lnTo>
                <a:lnTo>
                  <a:pt x="324137" y="579069"/>
                </a:lnTo>
                <a:lnTo>
                  <a:pt x="315930" y="588293"/>
                </a:lnTo>
                <a:lnTo>
                  <a:pt x="306164" y="596506"/>
                </a:lnTo>
                <a:lnTo>
                  <a:pt x="295168" y="603286"/>
                </a:lnTo>
                <a:lnTo>
                  <a:pt x="283257" y="608514"/>
                </a:lnTo>
                <a:lnTo>
                  <a:pt x="270855" y="612197"/>
                </a:lnTo>
                <a:lnTo>
                  <a:pt x="258464" y="614304"/>
                </a:lnTo>
                <a:lnTo>
                  <a:pt x="246352" y="614979"/>
                </a:lnTo>
                <a:lnTo>
                  <a:pt x="234424" y="614484"/>
                </a:lnTo>
                <a:lnTo>
                  <a:pt x="222342" y="613097"/>
                </a:lnTo>
                <a:lnTo>
                  <a:pt x="209917" y="611054"/>
                </a:lnTo>
                <a:lnTo>
                  <a:pt x="197283" y="608379"/>
                </a:lnTo>
                <a:lnTo>
                  <a:pt x="184794" y="604907"/>
                </a:lnTo>
                <a:lnTo>
                  <a:pt x="172649" y="600613"/>
                </a:lnTo>
                <a:lnTo>
                  <a:pt x="160882" y="595763"/>
                </a:lnTo>
                <a:lnTo>
                  <a:pt x="149448" y="590815"/>
                </a:lnTo>
                <a:lnTo>
                  <a:pt x="138290" y="586048"/>
                </a:lnTo>
                <a:lnTo>
                  <a:pt x="127793" y="581699"/>
                </a:lnTo>
                <a:lnTo>
                  <a:pt x="117760" y="577619"/>
                </a:lnTo>
                <a:lnTo>
                  <a:pt x="107306" y="573456"/>
                </a:lnTo>
                <a:lnTo>
                  <a:pt x="94757" y="5685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5879903" y="2905691"/>
            <a:ext cx="231755" cy="304424"/>
          </a:xfrm>
          <a:custGeom>
            <a:avLst/>
            <a:gdLst/>
            <a:ahLst/>
            <a:cxnLst/>
            <a:rect l="0" t="0" r="0" b="0"/>
            <a:pathLst>
              <a:path w="231755" h="304424">
                <a:moveTo>
                  <a:pt x="0" y="112631"/>
                </a:moveTo>
                <a:lnTo>
                  <a:pt x="11735" y="112698"/>
                </a:lnTo>
                <a:lnTo>
                  <a:pt x="22864" y="113338"/>
                </a:lnTo>
                <a:lnTo>
                  <a:pt x="34458" y="114626"/>
                </a:lnTo>
                <a:lnTo>
                  <a:pt x="46446" y="116140"/>
                </a:lnTo>
                <a:lnTo>
                  <a:pt x="58457" y="117160"/>
                </a:lnTo>
                <a:lnTo>
                  <a:pt x="70269" y="117324"/>
                </a:lnTo>
                <a:lnTo>
                  <a:pt x="82141" y="116770"/>
                </a:lnTo>
                <a:lnTo>
                  <a:pt x="94707" y="115932"/>
                </a:lnTo>
                <a:lnTo>
                  <a:pt x="108268" y="115104"/>
                </a:lnTo>
                <a:lnTo>
                  <a:pt x="122646" y="114244"/>
                </a:lnTo>
                <a:lnTo>
                  <a:pt x="137378" y="113068"/>
                </a:lnTo>
                <a:lnTo>
                  <a:pt x="152131" y="111423"/>
                </a:lnTo>
                <a:lnTo>
                  <a:pt x="166445" y="109150"/>
                </a:lnTo>
                <a:lnTo>
                  <a:pt x="179670" y="106013"/>
                </a:lnTo>
                <a:lnTo>
                  <a:pt x="191554" y="101967"/>
                </a:lnTo>
                <a:lnTo>
                  <a:pt x="202023" y="96960"/>
                </a:lnTo>
                <a:lnTo>
                  <a:pt x="210998" y="90850"/>
                </a:lnTo>
                <a:lnTo>
                  <a:pt x="218585" y="83665"/>
                </a:lnTo>
                <a:lnTo>
                  <a:pt x="224699" y="75571"/>
                </a:lnTo>
                <a:lnTo>
                  <a:pt x="228992" y="66767"/>
                </a:lnTo>
                <a:lnTo>
                  <a:pt x="231425" y="57444"/>
                </a:lnTo>
                <a:lnTo>
                  <a:pt x="231754" y="47913"/>
                </a:lnTo>
                <a:lnTo>
                  <a:pt x="229399" y="38596"/>
                </a:lnTo>
                <a:lnTo>
                  <a:pt x="224293" y="29711"/>
                </a:lnTo>
                <a:lnTo>
                  <a:pt x="216796" y="21611"/>
                </a:lnTo>
                <a:lnTo>
                  <a:pt x="207413" y="14848"/>
                </a:lnTo>
                <a:lnTo>
                  <a:pt x="196625" y="9598"/>
                </a:lnTo>
                <a:lnTo>
                  <a:pt x="184826" y="5717"/>
                </a:lnTo>
                <a:lnTo>
                  <a:pt x="172316" y="2938"/>
                </a:lnTo>
                <a:lnTo>
                  <a:pt x="159319" y="999"/>
                </a:lnTo>
                <a:lnTo>
                  <a:pt x="146153" y="0"/>
                </a:lnTo>
                <a:lnTo>
                  <a:pt x="133233" y="377"/>
                </a:lnTo>
                <a:lnTo>
                  <a:pt x="120765" y="2254"/>
                </a:lnTo>
                <a:lnTo>
                  <a:pt x="108764" y="5310"/>
                </a:lnTo>
                <a:lnTo>
                  <a:pt x="97164" y="8971"/>
                </a:lnTo>
                <a:lnTo>
                  <a:pt x="85881" y="12848"/>
                </a:lnTo>
                <a:lnTo>
                  <a:pt x="74997" y="17077"/>
                </a:lnTo>
                <a:lnTo>
                  <a:pt x="64754" y="22200"/>
                </a:lnTo>
                <a:lnTo>
                  <a:pt x="55232" y="28461"/>
                </a:lnTo>
                <a:lnTo>
                  <a:pt x="46361" y="35803"/>
                </a:lnTo>
                <a:lnTo>
                  <a:pt x="38016" y="44033"/>
                </a:lnTo>
                <a:lnTo>
                  <a:pt x="30076" y="52949"/>
                </a:lnTo>
                <a:lnTo>
                  <a:pt x="22761" y="62530"/>
                </a:lnTo>
                <a:lnTo>
                  <a:pt x="16599" y="72939"/>
                </a:lnTo>
                <a:lnTo>
                  <a:pt x="11788" y="84199"/>
                </a:lnTo>
                <a:lnTo>
                  <a:pt x="8219" y="96199"/>
                </a:lnTo>
                <a:lnTo>
                  <a:pt x="5658" y="108787"/>
                </a:lnTo>
                <a:lnTo>
                  <a:pt x="3864" y="121807"/>
                </a:lnTo>
                <a:lnTo>
                  <a:pt x="2793" y="134974"/>
                </a:lnTo>
                <a:lnTo>
                  <a:pt x="2591" y="147887"/>
                </a:lnTo>
                <a:lnTo>
                  <a:pt x="3266" y="160352"/>
                </a:lnTo>
                <a:lnTo>
                  <a:pt x="4701" y="172519"/>
                </a:lnTo>
                <a:lnTo>
                  <a:pt x="6734" y="184763"/>
                </a:lnTo>
                <a:lnTo>
                  <a:pt x="9218" y="197290"/>
                </a:lnTo>
                <a:lnTo>
                  <a:pt x="12192" y="209824"/>
                </a:lnTo>
                <a:lnTo>
                  <a:pt x="15865" y="221713"/>
                </a:lnTo>
                <a:lnTo>
                  <a:pt x="20299" y="232637"/>
                </a:lnTo>
                <a:lnTo>
                  <a:pt x="25413" y="242599"/>
                </a:lnTo>
                <a:lnTo>
                  <a:pt x="31069" y="251751"/>
                </a:lnTo>
                <a:lnTo>
                  <a:pt x="37139" y="260273"/>
                </a:lnTo>
                <a:lnTo>
                  <a:pt x="43673" y="268166"/>
                </a:lnTo>
                <a:lnTo>
                  <a:pt x="50890" y="275254"/>
                </a:lnTo>
                <a:lnTo>
                  <a:pt x="58857" y="281510"/>
                </a:lnTo>
                <a:lnTo>
                  <a:pt x="67495" y="287034"/>
                </a:lnTo>
                <a:lnTo>
                  <a:pt x="76672" y="291980"/>
                </a:lnTo>
                <a:lnTo>
                  <a:pt x="86254" y="296484"/>
                </a:lnTo>
                <a:lnTo>
                  <a:pt x="96129" y="300340"/>
                </a:lnTo>
                <a:lnTo>
                  <a:pt x="106211" y="303025"/>
                </a:lnTo>
                <a:lnTo>
                  <a:pt x="116436" y="304348"/>
                </a:lnTo>
                <a:lnTo>
                  <a:pt x="126760" y="304423"/>
                </a:lnTo>
                <a:lnTo>
                  <a:pt x="137150" y="303485"/>
                </a:lnTo>
                <a:lnTo>
                  <a:pt x="147590" y="301776"/>
                </a:lnTo>
                <a:lnTo>
                  <a:pt x="158230" y="299341"/>
                </a:lnTo>
                <a:lnTo>
                  <a:pt x="169365" y="296037"/>
                </a:lnTo>
                <a:lnTo>
                  <a:pt x="181101" y="291864"/>
                </a:lnTo>
                <a:lnTo>
                  <a:pt x="192790" y="287246"/>
                </a:lnTo>
                <a:lnTo>
                  <a:pt x="204277" y="282502"/>
                </a:lnTo>
                <a:lnTo>
                  <a:pt x="216572" y="277214"/>
                </a:lnTo>
                <a:lnTo>
                  <a:pt x="231627" y="27055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6164172" y="2984132"/>
            <a:ext cx="157929" cy="283244"/>
          </a:xfrm>
          <a:custGeom>
            <a:avLst/>
            <a:gdLst/>
            <a:ahLst/>
            <a:cxnLst/>
            <a:rect l="0" t="0" r="0" b="0"/>
            <a:pathLst>
              <a:path w="157929" h="283244">
                <a:moveTo>
                  <a:pt x="0" y="139475"/>
                </a:moveTo>
                <a:lnTo>
                  <a:pt x="2934" y="148277"/>
                </a:lnTo>
                <a:lnTo>
                  <a:pt x="5716" y="156623"/>
                </a:lnTo>
                <a:lnTo>
                  <a:pt x="8620" y="165327"/>
                </a:lnTo>
                <a:lnTo>
                  <a:pt x="11833" y="174621"/>
                </a:lnTo>
                <a:lnTo>
                  <a:pt x="15646" y="184764"/>
                </a:lnTo>
                <a:lnTo>
                  <a:pt x="20159" y="195809"/>
                </a:lnTo>
                <a:lnTo>
                  <a:pt x="25150" y="207649"/>
                </a:lnTo>
                <a:lnTo>
                  <a:pt x="30190" y="220119"/>
                </a:lnTo>
                <a:lnTo>
                  <a:pt x="35022" y="233057"/>
                </a:lnTo>
                <a:lnTo>
                  <a:pt x="39569" y="246166"/>
                </a:lnTo>
                <a:lnTo>
                  <a:pt x="43849" y="259040"/>
                </a:lnTo>
                <a:lnTo>
                  <a:pt x="47888" y="271400"/>
                </a:lnTo>
                <a:lnTo>
                  <a:pt x="50902" y="280592"/>
                </a:lnTo>
                <a:lnTo>
                  <a:pt x="51894" y="283243"/>
                </a:lnTo>
                <a:lnTo>
                  <a:pt x="51236" y="280254"/>
                </a:lnTo>
                <a:lnTo>
                  <a:pt x="49336" y="273385"/>
                </a:lnTo>
                <a:lnTo>
                  <a:pt x="46296" y="263993"/>
                </a:lnTo>
                <a:lnTo>
                  <a:pt x="42246" y="252974"/>
                </a:lnTo>
                <a:lnTo>
                  <a:pt x="37537" y="240741"/>
                </a:lnTo>
                <a:lnTo>
                  <a:pt x="32671" y="227354"/>
                </a:lnTo>
                <a:lnTo>
                  <a:pt x="27950" y="212924"/>
                </a:lnTo>
                <a:lnTo>
                  <a:pt x="23472" y="197800"/>
                </a:lnTo>
                <a:lnTo>
                  <a:pt x="19236" y="182489"/>
                </a:lnTo>
                <a:lnTo>
                  <a:pt x="15207" y="167293"/>
                </a:lnTo>
                <a:lnTo>
                  <a:pt x="11501" y="152155"/>
                </a:lnTo>
                <a:lnTo>
                  <a:pt x="8384" y="136771"/>
                </a:lnTo>
                <a:lnTo>
                  <a:pt x="5958" y="120984"/>
                </a:lnTo>
                <a:lnTo>
                  <a:pt x="4327" y="105110"/>
                </a:lnTo>
                <a:lnTo>
                  <a:pt x="3682" y="89825"/>
                </a:lnTo>
                <a:lnTo>
                  <a:pt x="4036" y="75477"/>
                </a:lnTo>
                <a:lnTo>
                  <a:pt x="5580" y="62402"/>
                </a:lnTo>
                <a:lnTo>
                  <a:pt x="8743" y="51071"/>
                </a:lnTo>
                <a:lnTo>
                  <a:pt x="13614" y="41565"/>
                </a:lnTo>
                <a:lnTo>
                  <a:pt x="19986" y="33656"/>
                </a:lnTo>
                <a:lnTo>
                  <a:pt x="27552" y="27012"/>
                </a:lnTo>
                <a:lnTo>
                  <a:pt x="36009" y="21313"/>
                </a:lnTo>
                <a:lnTo>
                  <a:pt x="45109" y="16295"/>
                </a:lnTo>
                <a:lnTo>
                  <a:pt x="54662" y="11755"/>
                </a:lnTo>
                <a:lnTo>
                  <a:pt x="64528" y="7556"/>
                </a:lnTo>
                <a:lnTo>
                  <a:pt x="74610" y="3920"/>
                </a:lnTo>
                <a:lnTo>
                  <a:pt x="84838" y="1390"/>
                </a:lnTo>
                <a:lnTo>
                  <a:pt x="95160" y="169"/>
                </a:lnTo>
                <a:lnTo>
                  <a:pt x="105475" y="0"/>
                </a:lnTo>
                <a:lnTo>
                  <a:pt x="116847" y="318"/>
                </a:lnTo>
                <a:lnTo>
                  <a:pt x="132511" y="1152"/>
                </a:lnTo>
                <a:lnTo>
                  <a:pt x="157928" y="260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6414472" y="3002288"/>
            <a:ext cx="298182" cy="352947"/>
          </a:xfrm>
          <a:custGeom>
            <a:avLst/>
            <a:gdLst/>
            <a:ahLst/>
            <a:cxnLst/>
            <a:rect l="0" t="0" r="0" b="0"/>
            <a:pathLst>
              <a:path w="298182" h="352947">
                <a:moveTo>
                  <a:pt x="212954" y="26563"/>
                </a:moveTo>
                <a:lnTo>
                  <a:pt x="204152" y="23562"/>
                </a:lnTo>
                <a:lnTo>
                  <a:pt x="195806" y="20140"/>
                </a:lnTo>
                <a:lnTo>
                  <a:pt x="187098" y="15952"/>
                </a:lnTo>
                <a:lnTo>
                  <a:pt x="177631" y="11398"/>
                </a:lnTo>
                <a:lnTo>
                  <a:pt x="166839" y="7213"/>
                </a:lnTo>
                <a:lnTo>
                  <a:pt x="154550" y="3794"/>
                </a:lnTo>
                <a:lnTo>
                  <a:pt x="141231" y="1356"/>
                </a:lnTo>
                <a:lnTo>
                  <a:pt x="127761" y="99"/>
                </a:lnTo>
                <a:lnTo>
                  <a:pt x="114669" y="0"/>
                </a:lnTo>
                <a:lnTo>
                  <a:pt x="102119" y="884"/>
                </a:lnTo>
                <a:lnTo>
                  <a:pt x="90086" y="2533"/>
                </a:lnTo>
                <a:lnTo>
                  <a:pt x="78480" y="4751"/>
                </a:lnTo>
                <a:lnTo>
                  <a:pt x="67365" y="7543"/>
                </a:lnTo>
                <a:lnTo>
                  <a:pt x="56959" y="11094"/>
                </a:lnTo>
                <a:lnTo>
                  <a:pt x="47324" y="15450"/>
                </a:lnTo>
                <a:lnTo>
                  <a:pt x="38376" y="20681"/>
                </a:lnTo>
                <a:lnTo>
                  <a:pt x="29979" y="26948"/>
                </a:lnTo>
                <a:lnTo>
                  <a:pt x="22004" y="34247"/>
                </a:lnTo>
                <a:lnTo>
                  <a:pt x="14665" y="42589"/>
                </a:lnTo>
                <a:lnTo>
                  <a:pt x="8487" y="52092"/>
                </a:lnTo>
                <a:lnTo>
                  <a:pt x="3679" y="62693"/>
                </a:lnTo>
                <a:lnTo>
                  <a:pt x="621" y="73726"/>
                </a:lnTo>
                <a:lnTo>
                  <a:pt x="0" y="84059"/>
                </a:lnTo>
                <a:lnTo>
                  <a:pt x="1963" y="93104"/>
                </a:lnTo>
                <a:lnTo>
                  <a:pt x="6367" y="100478"/>
                </a:lnTo>
                <a:lnTo>
                  <a:pt x="13053" y="105757"/>
                </a:lnTo>
                <a:lnTo>
                  <a:pt x="21695" y="108932"/>
                </a:lnTo>
                <a:lnTo>
                  <a:pt x="31884" y="110302"/>
                </a:lnTo>
                <a:lnTo>
                  <a:pt x="43231" y="110258"/>
                </a:lnTo>
                <a:lnTo>
                  <a:pt x="55417" y="109168"/>
                </a:lnTo>
                <a:lnTo>
                  <a:pt x="68359" y="107493"/>
                </a:lnTo>
                <a:lnTo>
                  <a:pt x="82185" y="105766"/>
                </a:lnTo>
                <a:lnTo>
                  <a:pt x="96885" y="104282"/>
                </a:lnTo>
                <a:lnTo>
                  <a:pt x="112012" y="103290"/>
                </a:lnTo>
                <a:lnTo>
                  <a:pt x="126787" y="103074"/>
                </a:lnTo>
                <a:lnTo>
                  <a:pt x="140799" y="103707"/>
                </a:lnTo>
                <a:lnTo>
                  <a:pt x="153987" y="105098"/>
                </a:lnTo>
                <a:lnTo>
                  <a:pt x="166458" y="107095"/>
                </a:lnTo>
                <a:lnTo>
                  <a:pt x="178365" y="109549"/>
                </a:lnTo>
                <a:lnTo>
                  <a:pt x="189855" y="112502"/>
                </a:lnTo>
                <a:lnTo>
                  <a:pt x="201044" y="116160"/>
                </a:lnTo>
                <a:lnTo>
                  <a:pt x="212019" y="120589"/>
                </a:lnTo>
                <a:lnTo>
                  <a:pt x="222681" y="125868"/>
                </a:lnTo>
                <a:lnTo>
                  <a:pt x="232766" y="132168"/>
                </a:lnTo>
                <a:lnTo>
                  <a:pt x="242180" y="139483"/>
                </a:lnTo>
                <a:lnTo>
                  <a:pt x="250976" y="147667"/>
                </a:lnTo>
                <a:lnTo>
                  <a:pt x="259271" y="156531"/>
                </a:lnTo>
                <a:lnTo>
                  <a:pt x="267180" y="165900"/>
                </a:lnTo>
                <a:lnTo>
                  <a:pt x="274645" y="175631"/>
                </a:lnTo>
                <a:lnTo>
                  <a:pt x="281440" y="185615"/>
                </a:lnTo>
                <a:lnTo>
                  <a:pt x="287484" y="195779"/>
                </a:lnTo>
                <a:lnTo>
                  <a:pt x="292526" y="206231"/>
                </a:lnTo>
                <a:lnTo>
                  <a:pt x="296082" y="217241"/>
                </a:lnTo>
                <a:lnTo>
                  <a:pt x="298017" y="228906"/>
                </a:lnTo>
                <a:lnTo>
                  <a:pt x="298181" y="241012"/>
                </a:lnTo>
                <a:lnTo>
                  <a:pt x="296245" y="253138"/>
                </a:lnTo>
                <a:lnTo>
                  <a:pt x="292238" y="265026"/>
                </a:lnTo>
                <a:lnTo>
                  <a:pt x="286464" y="276280"/>
                </a:lnTo>
                <a:lnTo>
                  <a:pt x="279308" y="286305"/>
                </a:lnTo>
                <a:lnTo>
                  <a:pt x="271126" y="294899"/>
                </a:lnTo>
                <a:lnTo>
                  <a:pt x="262041" y="302347"/>
                </a:lnTo>
                <a:lnTo>
                  <a:pt x="251966" y="309206"/>
                </a:lnTo>
                <a:lnTo>
                  <a:pt x="240932" y="315855"/>
                </a:lnTo>
                <a:lnTo>
                  <a:pt x="229082" y="322155"/>
                </a:lnTo>
                <a:lnTo>
                  <a:pt x="216596" y="327560"/>
                </a:lnTo>
                <a:lnTo>
                  <a:pt x="203639" y="331833"/>
                </a:lnTo>
                <a:lnTo>
                  <a:pt x="190345" y="335194"/>
                </a:lnTo>
                <a:lnTo>
                  <a:pt x="176814" y="338141"/>
                </a:lnTo>
                <a:lnTo>
                  <a:pt x="163118" y="341007"/>
                </a:lnTo>
                <a:lnTo>
                  <a:pt x="149311" y="343780"/>
                </a:lnTo>
                <a:lnTo>
                  <a:pt x="135430" y="346197"/>
                </a:lnTo>
                <a:lnTo>
                  <a:pt x="121491" y="348122"/>
                </a:lnTo>
                <a:lnTo>
                  <a:pt x="107351" y="349568"/>
                </a:lnTo>
                <a:lnTo>
                  <a:pt x="92711" y="350613"/>
                </a:lnTo>
                <a:lnTo>
                  <a:pt x="77474" y="351351"/>
                </a:lnTo>
                <a:lnTo>
                  <a:pt x="62439" y="351864"/>
                </a:lnTo>
                <a:lnTo>
                  <a:pt x="47728" y="352272"/>
                </a:lnTo>
                <a:lnTo>
                  <a:pt x="32050" y="352613"/>
                </a:lnTo>
                <a:lnTo>
                  <a:pt x="12913" y="35294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121229" y="3502650"/>
            <a:ext cx="4769410" cy="210554"/>
          </a:xfrm>
          <a:custGeom>
            <a:avLst/>
            <a:gdLst/>
            <a:ahLst/>
            <a:cxnLst/>
            <a:rect l="0" t="0" r="0" b="0"/>
            <a:pathLst>
              <a:path w="4769410" h="210554">
                <a:moveTo>
                  <a:pt x="4769409" y="210553"/>
                </a:moveTo>
                <a:lnTo>
                  <a:pt x="4754873" y="207619"/>
                </a:lnTo>
                <a:lnTo>
                  <a:pt x="4742244" y="204838"/>
                </a:lnTo>
                <a:lnTo>
                  <a:pt x="4730339" y="201938"/>
                </a:lnTo>
                <a:lnTo>
                  <a:pt x="4718856" y="198897"/>
                </a:lnTo>
                <a:lnTo>
                  <a:pt x="4707665" y="195732"/>
                </a:lnTo>
                <a:lnTo>
                  <a:pt x="4696673" y="192473"/>
                </a:lnTo>
                <a:lnTo>
                  <a:pt x="4685657" y="189308"/>
                </a:lnTo>
                <a:lnTo>
                  <a:pt x="4674267" y="186565"/>
                </a:lnTo>
                <a:lnTo>
                  <a:pt x="4662341" y="184385"/>
                </a:lnTo>
                <a:lnTo>
                  <a:pt x="4649889" y="182583"/>
                </a:lnTo>
                <a:lnTo>
                  <a:pt x="4636999" y="180758"/>
                </a:lnTo>
                <a:lnTo>
                  <a:pt x="4623766" y="178677"/>
                </a:lnTo>
                <a:lnTo>
                  <a:pt x="4610116" y="176276"/>
                </a:lnTo>
                <a:lnTo>
                  <a:pt x="4595816" y="173586"/>
                </a:lnTo>
                <a:lnTo>
                  <a:pt x="4580792" y="170662"/>
                </a:lnTo>
                <a:lnTo>
                  <a:pt x="4565279" y="167563"/>
                </a:lnTo>
                <a:lnTo>
                  <a:pt x="4549711" y="164336"/>
                </a:lnTo>
                <a:lnTo>
                  <a:pt x="4534346" y="161020"/>
                </a:lnTo>
                <a:lnTo>
                  <a:pt x="4519097" y="157642"/>
                </a:lnTo>
                <a:lnTo>
                  <a:pt x="4503639" y="154221"/>
                </a:lnTo>
                <a:lnTo>
                  <a:pt x="4487789" y="150771"/>
                </a:lnTo>
                <a:lnTo>
                  <a:pt x="4471363" y="147302"/>
                </a:lnTo>
                <a:lnTo>
                  <a:pt x="4454112" y="143818"/>
                </a:lnTo>
                <a:lnTo>
                  <a:pt x="4435981" y="140328"/>
                </a:lnTo>
                <a:lnTo>
                  <a:pt x="4417075" y="136830"/>
                </a:lnTo>
                <a:lnTo>
                  <a:pt x="4397551" y="133328"/>
                </a:lnTo>
                <a:lnTo>
                  <a:pt x="4377566" y="129824"/>
                </a:lnTo>
                <a:lnTo>
                  <a:pt x="4357248" y="126318"/>
                </a:lnTo>
                <a:lnTo>
                  <a:pt x="4336696" y="122811"/>
                </a:lnTo>
                <a:lnTo>
                  <a:pt x="4315977" y="119307"/>
                </a:lnTo>
                <a:lnTo>
                  <a:pt x="4294978" y="115972"/>
                </a:lnTo>
                <a:lnTo>
                  <a:pt x="4273428" y="113112"/>
                </a:lnTo>
                <a:lnTo>
                  <a:pt x="4251222" y="110851"/>
                </a:lnTo>
                <a:lnTo>
                  <a:pt x="4228410" y="108995"/>
                </a:lnTo>
                <a:lnTo>
                  <a:pt x="4205103" y="107134"/>
                </a:lnTo>
                <a:lnTo>
                  <a:pt x="4181417" y="105027"/>
                </a:lnTo>
                <a:lnTo>
                  <a:pt x="4157290" y="102611"/>
                </a:lnTo>
                <a:lnTo>
                  <a:pt x="4132494" y="99909"/>
                </a:lnTo>
                <a:lnTo>
                  <a:pt x="4106964" y="96982"/>
                </a:lnTo>
                <a:lnTo>
                  <a:pt x="4080937" y="94051"/>
                </a:lnTo>
                <a:lnTo>
                  <a:pt x="4054852" y="91469"/>
                </a:lnTo>
                <a:lnTo>
                  <a:pt x="4028966" y="89399"/>
                </a:lnTo>
                <a:lnTo>
                  <a:pt x="4003191" y="87672"/>
                </a:lnTo>
                <a:lnTo>
                  <a:pt x="3977208" y="85898"/>
                </a:lnTo>
                <a:lnTo>
                  <a:pt x="3950831" y="83855"/>
                </a:lnTo>
                <a:lnTo>
                  <a:pt x="3923879" y="81651"/>
                </a:lnTo>
                <a:lnTo>
                  <a:pt x="3896100" y="79624"/>
                </a:lnTo>
                <a:lnTo>
                  <a:pt x="3867445" y="77960"/>
                </a:lnTo>
                <a:lnTo>
                  <a:pt x="3838183" y="76520"/>
                </a:lnTo>
                <a:lnTo>
                  <a:pt x="3808780" y="74945"/>
                </a:lnTo>
                <a:lnTo>
                  <a:pt x="3779515" y="73040"/>
                </a:lnTo>
                <a:lnTo>
                  <a:pt x="3750322" y="70929"/>
                </a:lnTo>
                <a:lnTo>
                  <a:pt x="3720889" y="68966"/>
                </a:lnTo>
                <a:lnTo>
                  <a:pt x="3691049" y="67344"/>
                </a:lnTo>
                <a:lnTo>
                  <a:pt x="3660788" y="65933"/>
                </a:lnTo>
                <a:lnTo>
                  <a:pt x="3630166" y="64378"/>
                </a:lnTo>
                <a:lnTo>
                  <a:pt x="3599263" y="62485"/>
                </a:lnTo>
                <a:lnTo>
                  <a:pt x="3568153" y="60384"/>
                </a:lnTo>
                <a:lnTo>
                  <a:pt x="3536893" y="58426"/>
                </a:lnTo>
                <a:lnTo>
                  <a:pt x="3505530" y="56808"/>
                </a:lnTo>
                <a:lnTo>
                  <a:pt x="3474095" y="55399"/>
                </a:lnTo>
                <a:lnTo>
                  <a:pt x="3442612" y="53846"/>
                </a:lnTo>
                <a:lnTo>
                  <a:pt x="3411090" y="51950"/>
                </a:lnTo>
                <a:lnTo>
                  <a:pt x="3379378" y="49676"/>
                </a:lnTo>
                <a:lnTo>
                  <a:pt x="3347175" y="47070"/>
                </a:lnTo>
                <a:lnTo>
                  <a:pt x="3314356" y="44209"/>
                </a:lnTo>
                <a:lnTo>
                  <a:pt x="3280959" y="41320"/>
                </a:lnTo>
                <a:lnTo>
                  <a:pt x="3247086" y="38767"/>
                </a:lnTo>
                <a:lnTo>
                  <a:pt x="3212851" y="36717"/>
                </a:lnTo>
                <a:lnTo>
                  <a:pt x="3178351" y="35003"/>
                </a:lnTo>
                <a:lnTo>
                  <a:pt x="3143663" y="33238"/>
                </a:lnTo>
                <a:lnTo>
                  <a:pt x="3108841" y="31197"/>
                </a:lnTo>
                <a:lnTo>
                  <a:pt x="3073761" y="28823"/>
                </a:lnTo>
                <a:lnTo>
                  <a:pt x="3038144" y="26151"/>
                </a:lnTo>
                <a:lnTo>
                  <a:pt x="3001880" y="23243"/>
                </a:lnTo>
                <a:lnTo>
                  <a:pt x="2965017" y="20325"/>
                </a:lnTo>
                <a:lnTo>
                  <a:pt x="2927663" y="17752"/>
                </a:lnTo>
                <a:lnTo>
                  <a:pt x="2889938" y="15688"/>
                </a:lnTo>
                <a:lnTo>
                  <a:pt x="2851942" y="13965"/>
                </a:lnTo>
                <a:lnTo>
                  <a:pt x="2813754" y="12194"/>
                </a:lnTo>
                <a:lnTo>
                  <a:pt x="2775432" y="10152"/>
                </a:lnTo>
                <a:lnTo>
                  <a:pt x="2737019" y="7949"/>
                </a:lnTo>
                <a:lnTo>
                  <a:pt x="2698543" y="5923"/>
                </a:lnTo>
                <a:lnTo>
                  <a:pt x="2660021" y="4263"/>
                </a:lnTo>
                <a:lnTo>
                  <a:pt x="2621301" y="2996"/>
                </a:lnTo>
                <a:lnTo>
                  <a:pt x="2582087" y="2071"/>
                </a:lnTo>
                <a:lnTo>
                  <a:pt x="2542256" y="1414"/>
                </a:lnTo>
                <a:lnTo>
                  <a:pt x="2501843" y="956"/>
                </a:lnTo>
                <a:lnTo>
                  <a:pt x="2460953" y="641"/>
                </a:lnTo>
                <a:lnTo>
                  <a:pt x="2419696" y="427"/>
                </a:lnTo>
                <a:lnTo>
                  <a:pt x="2378005" y="281"/>
                </a:lnTo>
                <a:lnTo>
                  <a:pt x="2335652" y="183"/>
                </a:lnTo>
                <a:lnTo>
                  <a:pt x="2292562" y="117"/>
                </a:lnTo>
                <a:lnTo>
                  <a:pt x="2248810" y="73"/>
                </a:lnTo>
                <a:lnTo>
                  <a:pt x="2204526" y="43"/>
                </a:lnTo>
                <a:lnTo>
                  <a:pt x="2159841" y="23"/>
                </a:lnTo>
                <a:lnTo>
                  <a:pt x="2114866" y="9"/>
                </a:lnTo>
                <a:lnTo>
                  <a:pt x="2069685" y="0"/>
                </a:lnTo>
                <a:lnTo>
                  <a:pt x="2024363" y="0"/>
                </a:lnTo>
                <a:lnTo>
                  <a:pt x="1978943" y="169"/>
                </a:lnTo>
                <a:lnTo>
                  <a:pt x="1933456" y="814"/>
                </a:lnTo>
                <a:lnTo>
                  <a:pt x="1887924" y="2066"/>
                </a:lnTo>
                <a:lnTo>
                  <a:pt x="1842363" y="3891"/>
                </a:lnTo>
                <a:lnTo>
                  <a:pt x="1796780" y="6186"/>
                </a:lnTo>
                <a:lnTo>
                  <a:pt x="1751179" y="8837"/>
                </a:lnTo>
                <a:lnTo>
                  <a:pt x="1705402" y="11582"/>
                </a:lnTo>
                <a:lnTo>
                  <a:pt x="1659142" y="14038"/>
                </a:lnTo>
                <a:lnTo>
                  <a:pt x="1612279" y="16023"/>
                </a:lnTo>
                <a:lnTo>
                  <a:pt x="1565008" y="17694"/>
                </a:lnTo>
                <a:lnTo>
                  <a:pt x="1517740" y="19429"/>
                </a:lnTo>
                <a:lnTo>
                  <a:pt x="1470716" y="21447"/>
                </a:lnTo>
                <a:lnTo>
                  <a:pt x="1424001" y="23634"/>
                </a:lnTo>
                <a:lnTo>
                  <a:pt x="1377571" y="25650"/>
                </a:lnTo>
                <a:lnTo>
                  <a:pt x="1331370" y="27307"/>
                </a:lnTo>
                <a:lnTo>
                  <a:pt x="1285342" y="28742"/>
                </a:lnTo>
                <a:lnTo>
                  <a:pt x="1239439" y="30313"/>
                </a:lnTo>
                <a:lnTo>
                  <a:pt x="1193625" y="32216"/>
                </a:lnTo>
                <a:lnTo>
                  <a:pt x="1147872" y="34325"/>
                </a:lnTo>
                <a:lnTo>
                  <a:pt x="1102161" y="36287"/>
                </a:lnTo>
                <a:lnTo>
                  <a:pt x="1056479" y="37909"/>
                </a:lnTo>
                <a:lnTo>
                  <a:pt x="1010816" y="39320"/>
                </a:lnTo>
                <a:lnTo>
                  <a:pt x="965165" y="40874"/>
                </a:lnTo>
                <a:lnTo>
                  <a:pt x="919524" y="42771"/>
                </a:lnTo>
                <a:lnTo>
                  <a:pt x="873889" y="45046"/>
                </a:lnTo>
                <a:lnTo>
                  <a:pt x="828257" y="47652"/>
                </a:lnTo>
                <a:lnTo>
                  <a:pt x="782628" y="50523"/>
                </a:lnTo>
                <a:lnTo>
                  <a:pt x="737001" y="53757"/>
                </a:lnTo>
                <a:lnTo>
                  <a:pt x="691376" y="57607"/>
                </a:lnTo>
                <a:lnTo>
                  <a:pt x="645746" y="62154"/>
                </a:lnTo>
                <a:lnTo>
                  <a:pt x="599949" y="67174"/>
                </a:lnTo>
                <a:lnTo>
                  <a:pt x="553676" y="72235"/>
                </a:lnTo>
                <a:lnTo>
                  <a:pt x="506804" y="77092"/>
                </a:lnTo>
                <a:lnTo>
                  <a:pt x="459527" y="81996"/>
                </a:lnTo>
                <a:lnTo>
                  <a:pt x="412255" y="87582"/>
                </a:lnTo>
                <a:lnTo>
                  <a:pt x="365243" y="94151"/>
                </a:lnTo>
                <a:lnTo>
                  <a:pt x="319044" y="101531"/>
                </a:lnTo>
                <a:lnTo>
                  <a:pt x="274558" y="109256"/>
                </a:lnTo>
                <a:lnTo>
                  <a:pt x="232130" y="117005"/>
                </a:lnTo>
                <a:lnTo>
                  <a:pt x="192097" y="124478"/>
                </a:lnTo>
                <a:lnTo>
                  <a:pt x="155028" y="131337"/>
                </a:lnTo>
                <a:lnTo>
                  <a:pt x="120973" y="137458"/>
                </a:lnTo>
                <a:lnTo>
                  <a:pt x="90562" y="142752"/>
                </a:lnTo>
                <a:lnTo>
                  <a:pt x="62281" y="147584"/>
                </a:lnTo>
                <a:lnTo>
                  <a:pt x="33642" y="152376"/>
                </a:lnTo>
                <a:lnTo>
                  <a:pt x="0" y="1579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58051" y="94756"/>
            <a:ext cx="2747939" cy="863338"/>
            <a:chOff x="758051" y="94756"/>
            <a:chExt cx="2747939" cy="863338"/>
          </a:xfrm>
        </p:grpSpPr>
        <p:sp>
          <p:nvSpPr>
            <p:cNvPr id="2" name="Freeform 1"/>
            <p:cNvSpPr/>
            <p:nvPr/>
          </p:nvSpPr>
          <p:spPr>
            <a:xfrm>
              <a:off x="758051" y="284269"/>
              <a:ext cx="439996" cy="673825"/>
            </a:xfrm>
            <a:custGeom>
              <a:avLst/>
              <a:gdLst/>
              <a:ahLst/>
              <a:cxnLst/>
              <a:rect l="0" t="0" r="0" b="0"/>
              <a:pathLst>
                <a:path w="439996" h="673825">
                  <a:moveTo>
                    <a:pt x="200042" y="0"/>
                  </a:moveTo>
                  <a:lnTo>
                    <a:pt x="194241" y="6002"/>
                  </a:lnTo>
                  <a:lnTo>
                    <a:pt x="189317" y="12846"/>
                  </a:lnTo>
                  <a:lnTo>
                    <a:pt x="184810" y="21230"/>
                  </a:lnTo>
                  <a:lnTo>
                    <a:pt x="180416" y="30684"/>
                  </a:lnTo>
                  <a:lnTo>
                    <a:pt x="175754" y="40350"/>
                  </a:lnTo>
                  <a:lnTo>
                    <a:pt x="170639" y="49714"/>
                  </a:lnTo>
                  <a:lnTo>
                    <a:pt x="165062" y="58932"/>
                  </a:lnTo>
                  <a:lnTo>
                    <a:pt x="159090" y="68632"/>
                  </a:lnTo>
                  <a:lnTo>
                    <a:pt x="152812" y="79146"/>
                  </a:lnTo>
                  <a:lnTo>
                    <a:pt x="146308" y="90172"/>
                  </a:lnTo>
                  <a:lnTo>
                    <a:pt x="139642" y="100973"/>
                  </a:lnTo>
                  <a:lnTo>
                    <a:pt x="132864" y="111131"/>
                  </a:lnTo>
                  <a:lnTo>
                    <a:pt x="126009" y="120561"/>
                  </a:lnTo>
                  <a:lnTo>
                    <a:pt x="119100" y="129349"/>
                  </a:lnTo>
                  <a:lnTo>
                    <a:pt x="112155" y="137628"/>
                  </a:lnTo>
                  <a:lnTo>
                    <a:pt x="105185" y="145526"/>
                  </a:lnTo>
                  <a:lnTo>
                    <a:pt x="98199" y="153150"/>
                  </a:lnTo>
                  <a:lnTo>
                    <a:pt x="91212" y="160537"/>
                  </a:lnTo>
                  <a:lnTo>
                    <a:pt x="84567" y="166135"/>
                  </a:lnTo>
                  <a:lnTo>
                    <a:pt x="79370" y="167572"/>
                  </a:lnTo>
                  <a:lnTo>
                    <a:pt x="76636" y="164959"/>
                  </a:lnTo>
                  <a:lnTo>
                    <a:pt x="76384" y="159467"/>
                  </a:lnTo>
                  <a:lnTo>
                    <a:pt x="78184" y="152133"/>
                  </a:lnTo>
                  <a:lnTo>
                    <a:pt x="81543" y="143809"/>
                  </a:lnTo>
                  <a:lnTo>
                    <a:pt x="86033" y="135234"/>
                  </a:lnTo>
                  <a:lnTo>
                    <a:pt x="91323" y="126799"/>
                  </a:lnTo>
                  <a:lnTo>
                    <a:pt x="97167" y="118474"/>
                  </a:lnTo>
                  <a:lnTo>
                    <a:pt x="103393" y="109955"/>
                  </a:lnTo>
                  <a:lnTo>
                    <a:pt x="109887" y="101067"/>
                  </a:lnTo>
                  <a:lnTo>
                    <a:pt x="116893" y="91789"/>
                  </a:lnTo>
                  <a:lnTo>
                    <a:pt x="124969" y="82172"/>
                  </a:lnTo>
                  <a:lnTo>
                    <a:pt x="134329" y="72300"/>
                  </a:lnTo>
                  <a:lnTo>
                    <a:pt x="144718" y="62568"/>
                  </a:lnTo>
                  <a:lnTo>
                    <a:pt x="155610" y="53646"/>
                  </a:lnTo>
                  <a:lnTo>
                    <a:pt x="166644" y="45840"/>
                  </a:lnTo>
                  <a:lnTo>
                    <a:pt x="177815" y="39279"/>
                  </a:lnTo>
                  <a:lnTo>
                    <a:pt x="189374" y="34088"/>
                  </a:lnTo>
                  <a:lnTo>
                    <a:pt x="201444" y="30190"/>
                  </a:lnTo>
                  <a:lnTo>
                    <a:pt x="214007" y="27367"/>
                  </a:lnTo>
                  <a:lnTo>
                    <a:pt x="226980" y="25373"/>
                  </a:lnTo>
                  <a:lnTo>
                    <a:pt x="240258" y="24002"/>
                  </a:lnTo>
                  <a:lnTo>
                    <a:pt x="253430" y="23570"/>
                  </a:lnTo>
                  <a:lnTo>
                    <a:pt x="265814" y="24868"/>
                  </a:lnTo>
                  <a:lnTo>
                    <a:pt x="277098" y="28189"/>
                  </a:lnTo>
                  <a:lnTo>
                    <a:pt x="287148" y="33371"/>
                  </a:lnTo>
                  <a:lnTo>
                    <a:pt x="295833" y="40062"/>
                  </a:lnTo>
                  <a:lnTo>
                    <a:pt x="303232" y="47897"/>
                  </a:lnTo>
                  <a:lnTo>
                    <a:pt x="309558" y="56562"/>
                  </a:lnTo>
                  <a:lnTo>
                    <a:pt x="315057" y="65816"/>
                  </a:lnTo>
                  <a:lnTo>
                    <a:pt x="319939" y="75479"/>
                  </a:lnTo>
                  <a:lnTo>
                    <a:pt x="324052" y="85422"/>
                  </a:lnTo>
                  <a:lnTo>
                    <a:pt x="326911" y="95556"/>
                  </a:lnTo>
                  <a:lnTo>
                    <a:pt x="328351" y="105820"/>
                  </a:lnTo>
                  <a:lnTo>
                    <a:pt x="328504" y="116171"/>
                  </a:lnTo>
                  <a:lnTo>
                    <a:pt x="327619" y="126581"/>
                  </a:lnTo>
                  <a:lnTo>
                    <a:pt x="325944" y="137030"/>
                  </a:lnTo>
                  <a:lnTo>
                    <a:pt x="323534" y="147505"/>
                  </a:lnTo>
                  <a:lnTo>
                    <a:pt x="320245" y="157998"/>
                  </a:lnTo>
                  <a:lnTo>
                    <a:pt x="316073" y="168499"/>
                  </a:lnTo>
                  <a:lnTo>
                    <a:pt x="311137" y="178839"/>
                  </a:lnTo>
                  <a:lnTo>
                    <a:pt x="305600" y="188708"/>
                  </a:lnTo>
                  <a:lnTo>
                    <a:pt x="299610" y="197977"/>
                  </a:lnTo>
                  <a:lnTo>
                    <a:pt x="293130" y="206675"/>
                  </a:lnTo>
                  <a:lnTo>
                    <a:pt x="285949" y="214904"/>
                  </a:lnTo>
                  <a:lnTo>
                    <a:pt x="278011" y="222774"/>
                  </a:lnTo>
                  <a:lnTo>
                    <a:pt x="269562" y="230383"/>
                  </a:lnTo>
                  <a:lnTo>
                    <a:pt x="261044" y="237806"/>
                  </a:lnTo>
                  <a:lnTo>
                    <a:pt x="252718" y="245095"/>
                  </a:lnTo>
                  <a:lnTo>
                    <a:pt x="244501" y="252127"/>
                  </a:lnTo>
                  <a:lnTo>
                    <a:pt x="236070" y="258623"/>
                  </a:lnTo>
                  <a:lnTo>
                    <a:pt x="227250" y="264473"/>
                  </a:lnTo>
                  <a:lnTo>
                    <a:pt x="218021" y="269723"/>
                  </a:lnTo>
                  <a:lnTo>
                    <a:pt x="208439" y="274483"/>
                  </a:lnTo>
                  <a:lnTo>
                    <a:pt x="198609" y="278834"/>
                  </a:lnTo>
                  <a:lnTo>
                    <a:pt x="189633" y="281565"/>
                  </a:lnTo>
                  <a:lnTo>
                    <a:pt x="184784" y="280954"/>
                  </a:lnTo>
                  <a:lnTo>
                    <a:pt x="185693" y="277949"/>
                  </a:lnTo>
                  <a:lnTo>
                    <a:pt x="190418" y="274469"/>
                  </a:lnTo>
                  <a:lnTo>
                    <a:pt x="197758" y="271419"/>
                  </a:lnTo>
                  <a:lnTo>
                    <a:pt x="207032" y="269028"/>
                  </a:lnTo>
                  <a:lnTo>
                    <a:pt x="217733" y="267259"/>
                  </a:lnTo>
                  <a:lnTo>
                    <a:pt x="229465" y="265993"/>
                  </a:lnTo>
                  <a:lnTo>
                    <a:pt x="241919" y="265116"/>
                  </a:lnTo>
                  <a:lnTo>
                    <a:pt x="254712" y="264851"/>
                  </a:lnTo>
                  <a:lnTo>
                    <a:pt x="267376" y="265729"/>
                  </a:lnTo>
                  <a:lnTo>
                    <a:pt x="279677" y="267952"/>
                  </a:lnTo>
                  <a:lnTo>
                    <a:pt x="291734" y="271412"/>
                  </a:lnTo>
                  <a:lnTo>
                    <a:pt x="303904" y="275876"/>
                  </a:lnTo>
                  <a:lnTo>
                    <a:pt x="316392" y="281106"/>
                  </a:lnTo>
                  <a:lnTo>
                    <a:pt x="329239" y="287057"/>
                  </a:lnTo>
                  <a:lnTo>
                    <a:pt x="342403" y="293876"/>
                  </a:lnTo>
                  <a:lnTo>
                    <a:pt x="355810" y="301571"/>
                  </a:lnTo>
                  <a:lnTo>
                    <a:pt x="369068" y="310026"/>
                  </a:lnTo>
                  <a:lnTo>
                    <a:pt x="381511" y="319079"/>
                  </a:lnTo>
                  <a:lnTo>
                    <a:pt x="392833" y="328578"/>
                  </a:lnTo>
                  <a:lnTo>
                    <a:pt x="402909" y="338397"/>
                  </a:lnTo>
                  <a:lnTo>
                    <a:pt x="411612" y="348441"/>
                  </a:lnTo>
                  <a:lnTo>
                    <a:pt x="419018" y="358646"/>
                  </a:lnTo>
                  <a:lnTo>
                    <a:pt x="425178" y="369126"/>
                  </a:lnTo>
                  <a:lnTo>
                    <a:pt x="430034" y="380154"/>
                  </a:lnTo>
                  <a:lnTo>
                    <a:pt x="433676" y="391840"/>
                  </a:lnTo>
                  <a:lnTo>
                    <a:pt x="436311" y="404300"/>
                  </a:lnTo>
                  <a:lnTo>
                    <a:pt x="438171" y="417728"/>
                  </a:lnTo>
                  <a:lnTo>
                    <a:pt x="439454" y="432131"/>
                  </a:lnTo>
                  <a:lnTo>
                    <a:pt x="439995" y="447211"/>
                  </a:lnTo>
                  <a:lnTo>
                    <a:pt x="439302" y="462479"/>
                  </a:lnTo>
                  <a:lnTo>
                    <a:pt x="437200" y="477635"/>
                  </a:lnTo>
                  <a:lnTo>
                    <a:pt x="433651" y="492574"/>
                  </a:lnTo>
                  <a:lnTo>
                    <a:pt x="428595" y="507290"/>
                  </a:lnTo>
                  <a:lnTo>
                    <a:pt x="422154" y="521815"/>
                  </a:lnTo>
                  <a:lnTo>
                    <a:pt x="414575" y="536027"/>
                  </a:lnTo>
                  <a:lnTo>
                    <a:pt x="406125" y="549657"/>
                  </a:lnTo>
                  <a:lnTo>
                    <a:pt x="397043" y="562602"/>
                  </a:lnTo>
                  <a:lnTo>
                    <a:pt x="387675" y="574754"/>
                  </a:lnTo>
                  <a:lnTo>
                    <a:pt x="378468" y="585923"/>
                  </a:lnTo>
                  <a:lnTo>
                    <a:pt x="369643" y="596099"/>
                  </a:lnTo>
                  <a:lnTo>
                    <a:pt x="361074" y="605254"/>
                  </a:lnTo>
                  <a:lnTo>
                    <a:pt x="352399" y="613266"/>
                  </a:lnTo>
                  <a:lnTo>
                    <a:pt x="343398" y="620176"/>
                  </a:lnTo>
                  <a:lnTo>
                    <a:pt x="333536" y="626157"/>
                  </a:lnTo>
                  <a:lnTo>
                    <a:pt x="321933" y="631417"/>
                  </a:lnTo>
                  <a:lnTo>
                    <a:pt x="308278" y="636145"/>
                  </a:lnTo>
                  <a:lnTo>
                    <a:pt x="293224" y="640491"/>
                  </a:lnTo>
                  <a:lnTo>
                    <a:pt x="278048" y="644571"/>
                  </a:lnTo>
                  <a:lnTo>
                    <a:pt x="263497" y="648462"/>
                  </a:lnTo>
                  <a:lnTo>
                    <a:pt x="249136" y="652060"/>
                  </a:lnTo>
                  <a:lnTo>
                    <a:pt x="233684" y="655096"/>
                  </a:lnTo>
                  <a:lnTo>
                    <a:pt x="216489" y="657474"/>
                  </a:lnTo>
                  <a:lnTo>
                    <a:pt x="198177" y="659410"/>
                  </a:lnTo>
                  <a:lnTo>
                    <a:pt x="180245" y="661324"/>
                  </a:lnTo>
                  <a:lnTo>
                    <a:pt x="163542" y="663461"/>
                  </a:lnTo>
                  <a:lnTo>
                    <a:pt x="147920" y="665729"/>
                  </a:lnTo>
                  <a:lnTo>
                    <a:pt x="132608" y="667797"/>
                  </a:lnTo>
                  <a:lnTo>
                    <a:pt x="117094" y="669486"/>
                  </a:lnTo>
                  <a:lnTo>
                    <a:pt x="101353" y="670772"/>
                  </a:lnTo>
                  <a:lnTo>
                    <a:pt x="85684" y="671710"/>
                  </a:lnTo>
                  <a:lnTo>
                    <a:pt x="70295" y="672375"/>
                  </a:lnTo>
                  <a:lnTo>
                    <a:pt x="55640" y="672840"/>
                  </a:lnTo>
                  <a:lnTo>
                    <a:pt x="40947" y="673210"/>
                  </a:lnTo>
                  <a:lnTo>
                    <a:pt x="23808" y="673519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58176" y="94756"/>
              <a:ext cx="286939" cy="315856"/>
            </a:xfrm>
            <a:custGeom>
              <a:avLst/>
              <a:gdLst/>
              <a:ahLst/>
              <a:cxnLst/>
              <a:rect l="0" t="0" r="0" b="0"/>
              <a:pathLst>
                <a:path w="286939" h="315856">
                  <a:moveTo>
                    <a:pt x="178984" y="0"/>
                  </a:moveTo>
                  <a:lnTo>
                    <a:pt x="170250" y="5868"/>
                  </a:lnTo>
                  <a:lnTo>
                    <a:pt x="162543" y="11432"/>
                  </a:lnTo>
                  <a:lnTo>
                    <a:pt x="155141" y="17231"/>
                  </a:lnTo>
                  <a:lnTo>
                    <a:pt x="147880" y="23312"/>
                  </a:lnTo>
                  <a:lnTo>
                    <a:pt x="140701" y="29642"/>
                  </a:lnTo>
                  <a:lnTo>
                    <a:pt x="133571" y="36170"/>
                  </a:lnTo>
                  <a:lnTo>
                    <a:pt x="126308" y="42846"/>
                  </a:lnTo>
                  <a:lnTo>
                    <a:pt x="118593" y="49628"/>
                  </a:lnTo>
                  <a:lnTo>
                    <a:pt x="110289" y="56486"/>
                  </a:lnTo>
                  <a:lnTo>
                    <a:pt x="101423" y="63395"/>
                  </a:lnTo>
                  <a:lnTo>
                    <a:pt x="92093" y="70340"/>
                  </a:lnTo>
                  <a:lnTo>
                    <a:pt x="82417" y="77264"/>
                  </a:lnTo>
                  <a:lnTo>
                    <a:pt x="72806" y="82539"/>
                  </a:lnTo>
                  <a:lnTo>
                    <a:pt x="64763" y="83751"/>
                  </a:lnTo>
                  <a:lnTo>
                    <a:pt x="59882" y="81160"/>
                  </a:lnTo>
                  <a:lnTo>
                    <a:pt x="58165" y="76224"/>
                  </a:lnTo>
                  <a:lnTo>
                    <a:pt x="59002" y="70085"/>
                  </a:lnTo>
                  <a:lnTo>
                    <a:pt x="61897" y="63550"/>
                  </a:lnTo>
                  <a:lnTo>
                    <a:pt x="66618" y="57249"/>
                  </a:lnTo>
                  <a:lnTo>
                    <a:pt x="72885" y="51460"/>
                  </a:lnTo>
                  <a:lnTo>
                    <a:pt x="80373" y="46217"/>
                  </a:lnTo>
                  <a:lnTo>
                    <a:pt x="88775" y="41445"/>
                  </a:lnTo>
                  <a:lnTo>
                    <a:pt x="97841" y="37045"/>
                  </a:lnTo>
                  <a:lnTo>
                    <a:pt x="107539" y="33085"/>
                  </a:lnTo>
                  <a:lnTo>
                    <a:pt x="118035" y="29796"/>
                  </a:lnTo>
                  <a:lnTo>
                    <a:pt x="129353" y="27252"/>
                  </a:lnTo>
                  <a:lnTo>
                    <a:pt x="141225" y="25543"/>
                  </a:lnTo>
                  <a:lnTo>
                    <a:pt x="153194" y="24845"/>
                  </a:lnTo>
                  <a:lnTo>
                    <a:pt x="164981" y="25160"/>
                  </a:lnTo>
                  <a:lnTo>
                    <a:pt x="176336" y="26507"/>
                  </a:lnTo>
                  <a:lnTo>
                    <a:pt x="186962" y="29007"/>
                  </a:lnTo>
                  <a:lnTo>
                    <a:pt x="196760" y="32623"/>
                  </a:lnTo>
                  <a:lnTo>
                    <a:pt x="205322" y="37508"/>
                  </a:lnTo>
                  <a:lnTo>
                    <a:pt x="211870" y="44068"/>
                  </a:lnTo>
                  <a:lnTo>
                    <a:pt x="216162" y="52368"/>
                  </a:lnTo>
                  <a:lnTo>
                    <a:pt x="218417" y="62026"/>
                  </a:lnTo>
                  <a:lnTo>
                    <a:pt x="219033" y="72418"/>
                  </a:lnTo>
                  <a:lnTo>
                    <a:pt x="218410" y="83103"/>
                  </a:lnTo>
                  <a:lnTo>
                    <a:pt x="216725" y="93699"/>
                  </a:lnTo>
                  <a:lnTo>
                    <a:pt x="213933" y="103807"/>
                  </a:lnTo>
                  <a:lnTo>
                    <a:pt x="210092" y="113267"/>
                  </a:lnTo>
                  <a:lnTo>
                    <a:pt x="205211" y="122110"/>
                  </a:lnTo>
                  <a:lnTo>
                    <a:pt x="199178" y="130443"/>
                  </a:lnTo>
                  <a:lnTo>
                    <a:pt x="192043" y="138383"/>
                  </a:lnTo>
                  <a:lnTo>
                    <a:pt x="183979" y="145870"/>
                  </a:lnTo>
                  <a:lnTo>
                    <a:pt x="175196" y="152679"/>
                  </a:lnTo>
                  <a:lnTo>
                    <a:pt x="165928" y="158695"/>
                  </a:lnTo>
                  <a:lnTo>
                    <a:pt x="157996" y="162303"/>
                  </a:lnTo>
                  <a:lnTo>
                    <a:pt x="154247" y="162200"/>
                  </a:lnTo>
                  <a:lnTo>
                    <a:pt x="155028" y="160186"/>
                  </a:lnTo>
                  <a:lnTo>
                    <a:pt x="159203" y="157695"/>
                  </a:lnTo>
                  <a:lnTo>
                    <a:pt x="165629" y="155795"/>
                  </a:lnTo>
                  <a:lnTo>
                    <a:pt x="173504" y="154945"/>
                  </a:lnTo>
                  <a:lnTo>
                    <a:pt x="182306" y="155328"/>
                  </a:lnTo>
                  <a:lnTo>
                    <a:pt x="191706" y="157093"/>
                  </a:lnTo>
                  <a:lnTo>
                    <a:pt x="201492" y="160159"/>
                  </a:lnTo>
                  <a:lnTo>
                    <a:pt x="211532" y="164145"/>
                  </a:lnTo>
                  <a:lnTo>
                    <a:pt x="221737" y="168495"/>
                  </a:lnTo>
                  <a:lnTo>
                    <a:pt x="232047" y="172862"/>
                  </a:lnTo>
                  <a:lnTo>
                    <a:pt x="242260" y="177265"/>
                  </a:lnTo>
                  <a:lnTo>
                    <a:pt x="252046" y="181980"/>
                  </a:lnTo>
                  <a:lnTo>
                    <a:pt x="261249" y="187161"/>
                  </a:lnTo>
                  <a:lnTo>
                    <a:pt x="269565" y="193134"/>
                  </a:lnTo>
                  <a:lnTo>
                    <a:pt x="276472" y="200440"/>
                  </a:lnTo>
                  <a:lnTo>
                    <a:pt x="281811" y="209248"/>
                  </a:lnTo>
                  <a:lnTo>
                    <a:pt x="285412" y="219250"/>
                  </a:lnTo>
                  <a:lnTo>
                    <a:pt x="286938" y="229874"/>
                  </a:lnTo>
                  <a:lnTo>
                    <a:pt x="286404" y="240711"/>
                  </a:lnTo>
                  <a:lnTo>
                    <a:pt x="283945" y="251239"/>
                  </a:lnTo>
                  <a:lnTo>
                    <a:pt x="279637" y="260768"/>
                  </a:lnTo>
                  <a:lnTo>
                    <a:pt x="273700" y="269022"/>
                  </a:lnTo>
                  <a:lnTo>
                    <a:pt x="266293" y="276070"/>
                  </a:lnTo>
                  <a:lnTo>
                    <a:pt x="257427" y="282128"/>
                  </a:lnTo>
                  <a:lnTo>
                    <a:pt x="247243" y="287425"/>
                  </a:lnTo>
                  <a:lnTo>
                    <a:pt x="235982" y="292003"/>
                  </a:lnTo>
                  <a:lnTo>
                    <a:pt x="223900" y="295715"/>
                  </a:lnTo>
                  <a:lnTo>
                    <a:pt x="211217" y="298549"/>
                  </a:lnTo>
                  <a:lnTo>
                    <a:pt x="198109" y="300624"/>
                  </a:lnTo>
                  <a:lnTo>
                    <a:pt x="184703" y="302100"/>
                  </a:lnTo>
                  <a:lnTo>
                    <a:pt x="171088" y="303135"/>
                  </a:lnTo>
                  <a:lnTo>
                    <a:pt x="157165" y="304018"/>
                  </a:lnTo>
                  <a:lnTo>
                    <a:pt x="142672" y="305151"/>
                  </a:lnTo>
                  <a:lnTo>
                    <a:pt x="127515" y="306728"/>
                  </a:lnTo>
                  <a:lnTo>
                    <a:pt x="111911" y="308602"/>
                  </a:lnTo>
                  <a:lnTo>
                    <a:pt x="96283" y="310400"/>
                  </a:lnTo>
                  <a:lnTo>
                    <a:pt x="80891" y="311902"/>
                  </a:lnTo>
                  <a:lnTo>
                    <a:pt x="66022" y="313065"/>
                  </a:lnTo>
                  <a:lnTo>
                    <a:pt x="50412" y="314045"/>
                  </a:lnTo>
                  <a:lnTo>
                    <a:pt x="30455" y="31492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42362" y="505408"/>
              <a:ext cx="526426" cy="21017"/>
            </a:xfrm>
            <a:custGeom>
              <a:avLst/>
              <a:gdLst/>
              <a:ahLst/>
              <a:cxnLst/>
              <a:rect l="0" t="0" r="0" b="0"/>
              <a:pathLst>
                <a:path w="526426" h="21017">
                  <a:moveTo>
                    <a:pt x="526425" y="10488"/>
                  </a:moveTo>
                  <a:lnTo>
                    <a:pt x="514690" y="7621"/>
                  </a:lnTo>
                  <a:lnTo>
                    <a:pt x="503561" y="5479"/>
                  </a:lnTo>
                  <a:lnTo>
                    <a:pt x="491958" y="3876"/>
                  </a:lnTo>
                  <a:lnTo>
                    <a:pt x="479624" y="2696"/>
                  </a:lnTo>
                  <a:lnTo>
                    <a:pt x="466316" y="1847"/>
                  </a:lnTo>
                  <a:lnTo>
                    <a:pt x="452002" y="1249"/>
                  </a:lnTo>
                  <a:lnTo>
                    <a:pt x="436652" y="835"/>
                  </a:lnTo>
                  <a:lnTo>
                    <a:pt x="420142" y="551"/>
                  </a:lnTo>
                  <a:lnTo>
                    <a:pt x="402522" y="358"/>
                  </a:lnTo>
                  <a:lnTo>
                    <a:pt x="384132" y="227"/>
                  </a:lnTo>
                  <a:lnTo>
                    <a:pt x="365489" y="139"/>
                  </a:lnTo>
                  <a:lnTo>
                    <a:pt x="346909" y="79"/>
                  </a:lnTo>
                  <a:lnTo>
                    <a:pt x="328349" y="40"/>
                  </a:lnTo>
                  <a:lnTo>
                    <a:pt x="309515" y="13"/>
                  </a:lnTo>
                  <a:lnTo>
                    <a:pt x="290251" y="0"/>
                  </a:lnTo>
                  <a:lnTo>
                    <a:pt x="270549" y="161"/>
                  </a:lnTo>
                  <a:lnTo>
                    <a:pt x="250477" y="801"/>
                  </a:lnTo>
                  <a:lnTo>
                    <a:pt x="230121" y="2044"/>
                  </a:lnTo>
                  <a:lnTo>
                    <a:pt x="209721" y="3694"/>
                  </a:lnTo>
                  <a:lnTo>
                    <a:pt x="189645" y="5339"/>
                  </a:lnTo>
                  <a:lnTo>
                    <a:pt x="170068" y="6741"/>
                  </a:lnTo>
                  <a:lnTo>
                    <a:pt x="150990" y="7832"/>
                  </a:lnTo>
                  <a:lnTo>
                    <a:pt x="132333" y="8640"/>
                  </a:lnTo>
                  <a:lnTo>
                    <a:pt x="114006" y="9222"/>
                  </a:lnTo>
                  <a:lnTo>
                    <a:pt x="96087" y="9799"/>
                  </a:lnTo>
                  <a:lnTo>
                    <a:pt x="78814" y="10727"/>
                  </a:lnTo>
                  <a:lnTo>
                    <a:pt x="62283" y="12167"/>
                  </a:lnTo>
                  <a:lnTo>
                    <a:pt x="47028" y="13958"/>
                  </a:lnTo>
                  <a:lnTo>
                    <a:pt x="32595" y="15886"/>
                  </a:lnTo>
                  <a:lnTo>
                    <a:pt x="17717" y="18124"/>
                  </a:lnTo>
                  <a:lnTo>
                    <a:pt x="0" y="210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9274" y="610652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28"/>
                  </a:lnTo>
                  <a:lnTo>
                    <a:pt x="0" y="136452"/>
                  </a:lnTo>
                  <a:lnTo>
                    <a:pt x="0" y="150622"/>
                  </a:lnTo>
                  <a:lnTo>
                    <a:pt x="5" y="164752"/>
                  </a:lnTo>
                  <a:lnTo>
                    <a:pt x="177" y="178853"/>
                  </a:lnTo>
                  <a:lnTo>
                    <a:pt x="826" y="192934"/>
                  </a:lnTo>
                  <a:lnTo>
                    <a:pt x="2070" y="206997"/>
                  </a:lnTo>
                  <a:lnTo>
                    <a:pt x="3550" y="220882"/>
                  </a:lnTo>
                  <a:lnTo>
                    <a:pt x="4550" y="234284"/>
                  </a:lnTo>
                  <a:lnTo>
                    <a:pt x="4708" y="247078"/>
                  </a:lnTo>
                  <a:lnTo>
                    <a:pt x="4321" y="259297"/>
                  </a:lnTo>
                  <a:lnTo>
                    <a:pt x="4129" y="271042"/>
                  </a:lnTo>
                  <a:lnTo>
                    <a:pt x="4553" y="282417"/>
                  </a:lnTo>
                  <a:lnTo>
                    <a:pt x="5525" y="293260"/>
                  </a:lnTo>
                  <a:lnTo>
                    <a:pt x="6748" y="304307"/>
                  </a:lnTo>
                  <a:lnTo>
                    <a:pt x="8336" y="317651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16996" y="652766"/>
              <a:ext cx="183336" cy="186922"/>
            </a:xfrm>
            <a:custGeom>
              <a:avLst/>
              <a:gdLst/>
              <a:ahLst/>
              <a:cxnLst/>
              <a:rect l="0" t="0" r="0" b="0"/>
              <a:pathLst>
                <a:path w="183336" h="186922">
                  <a:moveTo>
                    <a:pt x="183335" y="115814"/>
                  </a:moveTo>
                  <a:lnTo>
                    <a:pt x="174534" y="118815"/>
                  </a:lnTo>
                  <a:lnTo>
                    <a:pt x="166187" y="122237"/>
                  </a:lnTo>
                  <a:lnTo>
                    <a:pt x="157488" y="126429"/>
                  </a:lnTo>
                  <a:lnTo>
                    <a:pt x="148368" y="131156"/>
                  </a:lnTo>
                  <a:lnTo>
                    <a:pt x="138873" y="135989"/>
                  </a:lnTo>
                  <a:lnTo>
                    <a:pt x="129081" y="140666"/>
                  </a:lnTo>
                  <a:lnTo>
                    <a:pt x="119067" y="145102"/>
                  </a:lnTo>
                  <a:lnTo>
                    <a:pt x="108893" y="149304"/>
                  </a:lnTo>
                  <a:lnTo>
                    <a:pt x="98606" y="153317"/>
                  </a:lnTo>
                  <a:lnTo>
                    <a:pt x="88242" y="157350"/>
                  </a:lnTo>
                  <a:lnTo>
                    <a:pt x="77824" y="161751"/>
                  </a:lnTo>
                  <a:lnTo>
                    <a:pt x="67366" y="166676"/>
                  </a:lnTo>
                  <a:lnTo>
                    <a:pt x="56715" y="171951"/>
                  </a:lnTo>
                  <a:lnTo>
                    <a:pt x="45571" y="177185"/>
                  </a:lnTo>
                  <a:lnTo>
                    <a:pt x="33835" y="182131"/>
                  </a:lnTo>
                  <a:lnTo>
                    <a:pt x="22355" y="186052"/>
                  </a:lnTo>
                  <a:lnTo>
                    <a:pt x="12593" y="186921"/>
                  </a:lnTo>
                  <a:lnTo>
                    <a:pt x="5487" y="183719"/>
                  </a:lnTo>
                  <a:lnTo>
                    <a:pt x="1495" y="177587"/>
                  </a:lnTo>
                  <a:lnTo>
                    <a:pt x="0" y="169305"/>
                  </a:lnTo>
                  <a:lnTo>
                    <a:pt x="557" y="159549"/>
                  </a:lnTo>
                  <a:lnTo>
                    <a:pt x="3198" y="149043"/>
                  </a:lnTo>
                  <a:lnTo>
                    <a:pt x="7780" y="138253"/>
                  </a:lnTo>
                  <a:lnTo>
                    <a:pt x="13655" y="127407"/>
                  </a:lnTo>
                  <a:lnTo>
                    <a:pt x="19839" y="116595"/>
                  </a:lnTo>
                  <a:lnTo>
                    <a:pt x="25742" y="105841"/>
                  </a:lnTo>
                  <a:lnTo>
                    <a:pt x="31164" y="95145"/>
                  </a:lnTo>
                  <a:lnTo>
                    <a:pt x="36108" y="84495"/>
                  </a:lnTo>
                  <a:lnTo>
                    <a:pt x="40653" y="73882"/>
                  </a:lnTo>
                  <a:lnTo>
                    <a:pt x="44892" y="63295"/>
                  </a:lnTo>
                  <a:lnTo>
                    <a:pt x="48907" y="52726"/>
                  </a:lnTo>
                  <a:lnTo>
                    <a:pt x="52758" y="42184"/>
                  </a:lnTo>
                  <a:lnTo>
                    <a:pt x="56343" y="32119"/>
                  </a:lnTo>
                  <a:lnTo>
                    <a:pt x="59754" y="22430"/>
                  </a:lnTo>
                  <a:lnTo>
                    <a:pt x="63290" y="12265"/>
                  </a:lnTo>
                  <a:lnTo>
                    <a:pt x="675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74155" y="515896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4145" y="67"/>
                  </a:lnTo>
                  <a:lnTo>
                    <a:pt x="93657" y="707"/>
                  </a:lnTo>
                  <a:lnTo>
                    <a:pt x="83350" y="1999"/>
                  </a:lnTo>
                  <a:lnTo>
                    <a:pt x="72876" y="3686"/>
                  </a:lnTo>
                  <a:lnTo>
                    <a:pt x="61884" y="5354"/>
                  </a:lnTo>
                  <a:lnTo>
                    <a:pt x="50260" y="6767"/>
                  </a:lnTo>
                  <a:lnTo>
                    <a:pt x="38652" y="7868"/>
                  </a:lnTo>
                  <a:lnTo>
                    <a:pt x="27232" y="8799"/>
                  </a:lnTo>
                  <a:lnTo>
                    <a:pt x="14995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37450" y="178984"/>
              <a:ext cx="31587" cy="663296"/>
            </a:xfrm>
            <a:custGeom>
              <a:avLst/>
              <a:gdLst/>
              <a:ahLst/>
              <a:cxnLst/>
              <a:rect l="0" t="0" r="0" b="0"/>
              <a:pathLst>
                <a:path w="31587" h="663296">
                  <a:moveTo>
                    <a:pt x="31586" y="0"/>
                  </a:moveTo>
                  <a:lnTo>
                    <a:pt x="25919" y="8935"/>
                  </a:lnTo>
                  <a:lnTo>
                    <a:pt x="22276" y="18562"/>
                  </a:lnTo>
                  <a:lnTo>
                    <a:pt x="20362" y="29854"/>
                  </a:lnTo>
                  <a:lnTo>
                    <a:pt x="19687" y="42695"/>
                  </a:lnTo>
                  <a:lnTo>
                    <a:pt x="19659" y="56823"/>
                  </a:lnTo>
                  <a:lnTo>
                    <a:pt x="19872" y="71957"/>
                  </a:lnTo>
                  <a:lnTo>
                    <a:pt x="19969" y="88164"/>
                  </a:lnTo>
                  <a:lnTo>
                    <a:pt x="19563" y="105848"/>
                  </a:lnTo>
                  <a:lnTo>
                    <a:pt x="18507" y="125098"/>
                  </a:lnTo>
                  <a:lnTo>
                    <a:pt x="16998" y="145243"/>
                  </a:lnTo>
                  <a:lnTo>
                    <a:pt x="15453" y="165077"/>
                  </a:lnTo>
                  <a:lnTo>
                    <a:pt x="14123" y="183953"/>
                  </a:lnTo>
                  <a:lnTo>
                    <a:pt x="13080" y="202389"/>
                  </a:lnTo>
                  <a:lnTo>
                    <a:pt x="12307" y="221740"/>
                  </a:lnTo>
                  <a:lnTo>
                    <a:pt x="11752" y="242723"/>
                  </a:lnTo>
                  <a:lnTo>
                    <a:pt x="11363" y="265242"/>
                  </a:lnTo>
                  <a:lnTo>
                    <a:pt x="11094" y="288749"/>
                  </a:lnTo>
                  <a:lnTo>
                    <a:pt x="10906" y="312780"/>
                  </a:lnTo>
                  <a:lnTo>
                    <a:pt x="10608" y="336579"/>
                  </a:lnTo>
                  <a:lnTo>
                    <a:pt x="9875" y="359084"/>
                  </a:lnTo>
                  <a:lnTo>
                    <a:pt x="8570" y="379839"/>
                  </a:lnTo>
                  <a:lnTo>
                    <a:pt x="6879" y="398907"/>
                  </a:lnTo>
                  <a:lnTo>
                    <a:pt x="5205" y="416575"/>
                  </a:lnTo>
                  <a:lnTo>
                    <a:pt x="3785" y="433170"/>
                  </a:lnTo>
                  <a:lnTo>
                    <a:pt x="2681" y="448981"/>
                  </a:lnTo>
                  <a:lnTo>
                    <a:pt x="1865" y="464235"/>
                  </a:lnTo>
                  <a:lnTo>
                    <a:pt x="1282" y="479109"/>
                  </a:lnTo>
                  <a:lnTo>
                    <a:pt x="874" y="494052"/>
                  </a:lnTo>
                  <a:lnTo>
                    <a:pt x="592" y="509763"/>
                  </a:lnTo>
                  <a:lnTo>
                    <a:pt x="400" y="526552"/>
                  </a:lnTo>
                  <a:lnTo>
                    <a:pt x="269" y="544065"/>
                  </a:lnTo>
                  <a:lnTo>
                    <a:pt x="180" y="561513"/>
                  </a:lnTo>
                  <a:lnTo>
                    <a:pt x="121" y="578424"/>
                  </a:lnTo>
                  <a:lnTo>
                    <a:pt x="81" y="594464"/>
                  </a:lnTo>
                  <a:lnTo>
                    <a:pt x="50" y="611062"/>
                  </a:lnTo>
                  <a:lnTo>
                    <a:pt x="24" y="631905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37492" y="536953"/>
              <a:ext cx="368498" cy="10529"/>
            </a:xfrm>
            <a:custGeom>
              <a:avLst/>
              <a:gdLst/>
              <a:ahLst/>
              <a:cxnLst/>
              <a:rect l="0" t="0" r="0" b="0"/>
              <a:pathLst>
                <a:path w="368498" h="10529">
                  <a:moveTo>
                    <a:pt x="368497" y="10528"/>
                  </a:moveTo>
                  <a:lnTo>
                    <a:pt x="356762" y="7662"/>
                  </a:lnTo>
                  <a:lnTo>
                    <a:pt x="345634" y="5520"/>
                  </a:lnTo>
                  <a:lnTo>
                    <a:pt x="334040" y="3921"/>
                  </a:lnTo>
                  <a:lnTo>
                    <a:pt x="322051" y="2913"/>
                  </a:lnTo>
                  <a:lnTo>
                    <a:pt x="310039" y="2713"/>
                  </a:lnTo>
                  <a:lnTo>
                    <a:pt x="298227" y="3360"/>
                  </a:lnTo>
                  <a:lnTo>
                    <a:pt x="286355" y="4425"/>
                  </a:lnTo>
                  <a:lnTo>
                    <a:pt x="273790" y="5141"/>
                  </a:lnTo>
                  <a:lnTo>
                    <a:pt x="260229" y="5102"/>
                  </a:lnTo>
                  <a:lnTo>
                    <a:pt x="245850" y="4411"/>
                  </a:lnTo>
                  <a:lnTo>
                    <a:pt x="231120" y="3483"/>
                  </a:lnTo>
                  <a:lnTo>
                    <a:pt x="216347" y="2599"/>
                  </a:lnTo>
                  <a:lnTo>
                    <a:pt x="201342" y="1871"/>
                  </a:lnTo>
                  <a:lnTo>
                    <a:pt x="185524" y="1316"/>
                  </a:lnTo>
                  <a:lnTo>
                    <a:pt x="168632" y="911"/>
                  </a:lnTo>
                  <a:lnTo>
                    <a:pt x="151034" y="624"/>
                  </a:lnTo>
                  <a:lnTo>
                    <a:pt x="133521" y="424"/>
                  </a:lnTo>
                  <a:lnTo>
                    <a:pt x="116554" y="287"/>
                  </a:lnTo>
                  <a:lnTo>
                    <a:pt x="100246" y="193"/>
                  </a:lnTo>
                  <a:lnTo>
                    <a:pt x="84535" y="130"/>
                  </a:lnTo>
                  <a:lnTo>
                    <a:pt x="69316" y="87"/>
                  </a:lnTo>
                  <a:lnTo>
                    <a:pt x="54881" y="58"/>
                  </a:lnTo>
                  <a:lnTo>
                    <a:pt x="40412" y="36"/>
                  </a:lnTo>
                  <a:lnTo>
                    <a:pt x="23515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45667" y="584943"/>
              <a:ext cx="207681" cy="352943"/>
            </a:xfrm>
            <a:custGeom>
              <a:avLst/>
              <a:gdLst/>
              <a:ahLst/>
              <a:cxnLst/>
              <a:rect l="0" t="0" r="0" b="0"/>
              <a:pathLst>
                <a:path w="207681" h="352943">
                  <a:moveTo>
                    <a:pt x="176094" y="99409"/>
                  </a:moveTo>
                  <a:lnTo>
                    <a:pt x="167293" y="105276"/>
                  </a:lnTo>
                  <a:lnTo>
                    <a:pt x="158946" y="110841"/>
                  </a:lnTo>
                  <a:lnTo>
                    <a:pt x="150257" y="116645"/>
                  </a:lnTo>
                  <a:lnTo>
                    <a:pt x="141482" y="122898"/>
                  </a:lnTo>
                  <a:lnTo>
                    <a:pt x="133283" y="129876"/>
                  </a:lnTo>
                  <a:lnTo>
                    <a:pt x="125988" y="137653"/>
                  </a:lnTo>
                  <a:lnTo>
                    <a:pt x="119280" y="145982"/>
                  </a:lnTo>
                  <a:lnTo>
                    <a:pt x="112402" y="154413"/>
                  </a:lnTo>
                  <a:lnTo>
                    <a:pt x="104926" y="162682"/>
                  </a:lnTo>
                  <a:lnTo>
                    <a:pt x="96920" y="171030"/>
                  </a:lnTo>
                  <a:lnTo>
                    <a:pt x="88767" y="180080"/>
                  </a:lnTo>
                  <a:lnTo>
                    <a:pt x="80727" y="190129"/>
                  </a:lnTo>
                  <a:lnTo>
                    <a:pt x="73057" y="200998"/>
                  </a:lnTo>
                  <a:lnTo>
                    <a:pt x="66066" y="212219"/>
                  </a:lnTo>
                  <a:lnTo>
                    <a:pt x="59851" y="223473"/>
                  </a:lnTo>
                  <a:lnTo>
                    <a:pt x="54341" y="234622"/>
                  </a:lnTo>
                  <a:lnTo>
                    <a:pt x="49398" y="245635"/>
                  </a:lnTo>
                  <a:lnTo>
                    <a:pt x="44894" y="256520"/>
                  </a:lnTo>
                  <a:lnTo>
                    <a:pt x="41037" y="267304"/>
                  </a:lnTo>
                  <a:lnTo>
                    <a:pt x="38349" y="278011"/>
                  </a:lnTo>
                  <a:lnTo>
                    <a:pt x="37029" y="288663"/>
                  </a:lnTo>
                  <a:lnTo>
                    <a:pt x="37126" y="299276"/>
                  </a:lnTo>
                  <a:lnTo>
                    <a:pt x="38711" y="309862"/>
                  </a:lnTo>
                  <a:lnTo>
                    <a:pt x="41677" y="320415"/>
                  </a:lnTo>
                  <a:lnTo>
                    <a:pt x="46109" y="330451"/>
                  </a:lnTo>
                  <a:lnTo>
                    <a:pt x="52358" y="339052"/>
                  </a:lnTo>
                  <a:lnTo>
                    <a:pt x="60450" y="345823"/>
                  </a:lnTo>
                  <a:lnTo>
                    <a:pt x="70137" y="350537"/>
                  </a:lnTo>
                  <a:lnTo>
                    <a:pt x="81079" y="352885"/>
                  </a:lnTo>
                  <a:lnTo>
                    <a:pt x="92948" y="352942"/>
                  </a:lnTo>
                  <a:lnTo>
                    <a:pt x="105154" y="351067"/>
                  </a:lnTo>
                  <a:lnTo>
                    <a:pt x="116880" y="347691"/>
                  </a:lnTo>
                  <a:lnTo>
                    <a:pt x="127723" y="343206"/>
                  </a:lnTo>
                  <a:lnTo>
                    <a:pt x="137645" y="337929"/>
                  </a:lnTo>
                  <a:lnTo>
                    <a:pt x="146778" y="332097"/>
                  </a:lnTo>
                  <a:lnTo>
                    <a:pt x="155289" y="325877"/>
                  </a:lnTo>
                  <a:lnTo>
                    <a:pt x="163178" y="319227"/>
                  </a:lnTo>
                  <a:lnTo>
                    <a:pt x="170264" y="311925"/>
                  </a:lnTo>
                  <a:lnTo>
                    <a:pt x="176514" y="303892"/>
                  </a:lnTo>
                  <a:lnTo>
                    <a:pt x="181865" y="295039"/>
                  </a:lnTo>
                  <a:lnTo>
                    <a:pt x="186162" y="285184"/>
                  </a:lnTo>
                  <a:lnTo>
                    <a:pt x="189413" y="274334"/>
                  </a:lnTo>
                  <a:lnTo>
                    <a:pt x="191442" y="262793"/>
                  </a:lnTo>
                  <a:lnTo>
                    <a:pt x="191831" y="251054"/>
                  </a:lnTo>
                  <a:lnTo>
                    <a:pt x="190494" y="239420"/>
                  </a:lnTo>
                  <a:lnTo>
                    <a:pt x="187478" y="227999"/>
                  </a:lnTo>
                  <a:lnTo>
                    <a:pt x="182786" y="216798"/>
                  </a:lnTo>
                  <a:lnTo>
                    <a:pt x="176599" y="205787"/>
                  </a:lnTo>
                  <a:lnTo>
                    <a:pt x="169362" y="195087"/>
                  </a:lnTo>
                  <a:lnTo>
                    <a:pt x="161674" y="184968"/>
                  </a:lnTo>
                  <a:lnTo>
                    <a:pt x="153912" y="175529"/>
                  </a:lnTo>
                  <a:lnTo>
                    <a:pt x="146075" y="166714"/>
                  </a:lnTo>
                  <a:lnTo>
                    <a:pt x="137902" y="158407"/>
                  </a:lnTo>
                  <a:lnTo>
                    <a:pt x="129254" y="150488"/>
                  </a:lnTo>
                  <a:lnTo>
                    <a:pt x="120140" y="143016"/>
                  </a:lnTo>
                  <a:lnTo>
                    <a:pt x="110636" y="136218"/>
                  </a:lnTo>
                  <a:lnTo>
                    <a:pt x="100831" y="130157"/>
                  </a:lnTo>
                  <a:lnTo>
                    <a:pt x="90804" y="124594"/>
                  </a:lnTo>
                  <a:lnTo>
                    <a:pt x="80620" y="119091"/>
                  </a:lnTo>
                  <a:lnTo>
                    <a:pt x="70327" y="113385"/>
                  </a:lnTo>
                  <a:lnTo>
                    <a:pt x="59957" y="107400"/>
                  </a:lnTo>
                  <a:lnTo>
                    <a:pt x="49535" y="101149"/>
                  </a:lnTo>
                  <a:lnTo>
                    <a:pt x="39087" y="94677"/>
                  </a:lnTo>
                  <a:lnTo>
                    <a:pt x="28953" y="87872"/>
                  </a:lnTo>
                  <a:lnTo>
                    <a:pt x="19753" y="80472"/>
                  </a:lnTo>
                  <a:lnTo>
                    <a:pt x="11767" y="72388"/>
                  </a:lnTo>
                  <a:lnTo>
                    <a:pt x="5422" y="63841"/>
                  </a:lnTo>
                  <a:lnTo>
                    <a:pt x="1441" y="55258"/>
                  </a:lnTo>
                  <a:lnTo>
                    <a:pt x="0" y="46892"/>
                  </a:lnTo>
                  <a:lnTo>
                    <a:pt x="1135" y="38819"/>
                  </a:lnTo>
                  <a:lnTo>
                    <a:pt x="5004" y="31017"/>
                  </a:lnTo>
                  <a:lnTo>
                    <a:pt x="11424" y="23446"/>
                  </a:lnTo>
                  <a:lnTo>
                    <a:pt x="20123" y="16379"/>
                  </a:lnTo>
                  <a:lnTo>
                    <a:pt x="30918" y="10385"/>
                  </a:lnTo>
                  <a:lnTo>
                    <a:pt x="43499" y="5691"/>
                  </a:lnTo>
                  <a:lnTo>
                    <a:pt x="57163" y="2370"/>
                  </a:lnTo>
                  <a:lnTo>
                    <a:pt x="70939" y="507"/>
                  </a:lnTo>
                  <a:lnTo>
                    <a:pt x="84278" y="0"/>
                  </a:lnTo>
                  <a:lnTo>
                    <a:pt x="97180" y="777"/>
                  </a:lnTo>
                  <a:lnTo>
                    <a:pt x="109991" y="2886"/>
                  </a:lnTo>
                  <a:lnTo>
                    <a:pt x="122936" y="6232"/>
                  </a:lnTo>
                  <a:lnTo>
                    <a:pt x="135766" y="10765"/>
                  </a:lnTo>
                  <a:lnTo>
                    <a:pt x="147863" y="16555"/>
                  </a:lnTo>
                  <a:lnTo>
                    <a:pt x="158925" y="23516"/>
                  </a:lnTo>
                  <a:lnTo>
                    <a:pt x="168873" y="31181"/>
                  </a:lnTo>
                  <a:lnTo>
                    <a:pt x="178757" y="39652"/>
                  </a:lnTo>
                  <a:lnTo>
                    <a:pt x="190563" y="50789"/>
                  </a:lnTo>
                  <a:lnTo>
                    <a:pt x="207680" y="67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3211191" y="136870"/>
            <a:ext cx="224329" cy="332146"/>
          </a:xfrm>
          <a:custGeom>
            <a:avLst/>
            <a:gdLst/>
            <a:ahLst/>
            <a:cxnLst/>
            <a:rect l="0" t="0" r="0" b="0"/>
            <a:pathLst>
              <a:path w="224329" h="332146">
                <a:moveTo>
                  <a:pt x="189513" y="0"/>
                </a:moveTo>
                <a:lnTo>
                  <a:pt x="183512" y="5734"/>
                </a:lnTo>
                <a:lnTo>
                  <a:pt x="176667" y="10018"/>
                </a:lnTo>
                <a:lnTo>
                  <a:pt x="168274" y="13224"/>
                </a:lnTo>
                <a:lnTo>
                  <a:pt x="158475" y="15585"/>
                </a:lnTo>
                <a:lnTo>
                  <a:pt x="147512" y="17282"/>
                </a:lnTo>
                <a:lnTo>
                  <a:pt x="135651" y="18477"/>
                </a:lnTo>
                <a:lnTo>
                  <a:pt x="123128" y="19306"/>
                </a:lnTo>
                <a:lnTo>
                  <a:pt x="110131" y="19874"/>
                </a:lnTo>
                <a:lnTo>
                  <a:pt x="96811" y="20270"/>
                </a:lnTo>
                <a:lnTo>
                  <a:pt x="83599" y="20877"/>
                </a:lnTo>
                <a:lnTo>
                  <a:pt x="71182" y="22350"/>
                </a:lnTo>
                <a:lnTo>
                  <a:pt x="59882" y="24980"/>
                </a:lnTo>
                <a:lnTo>
                  <a:pt x="50160" y="28883"/>
                </a:lnTo>
                <a:lnTo>
                  <a:pt x="42758" y="34178"/>
                </a:lnTo>
                <a:lnTo>
                  <a:pt x="37857" y="40778"/>
                </a:lnTo>
                <a:lnTo>
                  <a:pt x="35177" y="48464"/>
                </a:lnTo>
                <a:lnTo>
                  <a:pt x="34266" y="56986"/>
                </a:lnTo>
                <a:lnTo>
                  <a:pt x="34684" y="66121"/>
                </a:lnTo>
                <a:lnTo>
                  <a:pt x="36061" y="75692"/>
                </a:lnTo>
                <a:lnTo>
                  <a:pt x="38113" y="85570"/>
                </a:lnTo>
                <a:lnTo>
                  <a:pt x="40629" y="95662"/>
                </a:lnTo>
                <a:lnTo>
                  <a:pt x="43298" y="106066"/>
                </a:lnTo>
                <a:lnTo>
                  <a:pt x="45709" y="117043"/>
                </a:lnTo>
                <a:lnTo>
                  <a:pt x="47678" y="128668"/>
                </a:lnTo>
                <a:lnTo>
                  <a:pt x="49678" y="140068"/>
                </a:lnTo>
                <a:lnTo>
                  <a:pt x="52700" y="149592"/>
                </a:lnTo>
                <a:lnTo>
                  <a:pt x="57228" y="156475"/>
                </a:lnTo>
                <a:lnTo>
                  <a:pt x="63408" y="160940"/>
                </a:lnTo>
                <a:lnTo>
                  <a:pt x="71310" y="163721"/>
                </a:lnTo>
                <a:lnTo>
                  <a:pt x="80776" y="165449"/>
                </a:lnTo>
                <a:lnTo>
                  <a:pt x="91352" y="166700"/>
                </a:lnTo>
                <a:lnTo>
                  <a:pt x="102427" y="168029"/>
                </a:lnTo>
                <a:lnTo>
                  <a:pt x="113608" y="169723"/>
                </a:lnTo>
                <a:lnTo>
                  <a:pt x="124722" y="172002"/>
                </a:lnTo>
                <a:lnTo>
                  <a:pt x="135716" y="175130"/>
                </a:lnTo>
                <a:lnTo>
                  <a:pt x="146588" y="179164"/>
                </a:lnTo>
                <a:lnTo>
                  <a:pt x="157195" y="184159"/>
                </a:lnTo>
                <a:lnTo>
                  <a:pt x="167252" y="190260"/>
                </a:lnTo>
                <a:lnTo>
                  <a:pt x="176649" y="197438"/>
                </a:lnTo>
                <a:lnTo>
                  <a:pt x="185435" y="205528"/>
                </a:lnTo>
                <a:lnTo>
                  <a:pt x="193724" y="214328"/>
                </a:lnTo>
                <a:lnTo>
                  <a:pt x="201626" y="223658"/>
                </a:lnTo>
                <a:lnTo>
                  <a:pt x="208916" y="233532"/>
                </a:lnTo>
                <a:lnTo>
                  <a:pt x="215061" y="244145"/>
                </a:lnTo>
                <a:lnTo>
                  <a:pt x="219851" y="255535"/>
                </a:lnTo>
                <a:lnTo>
                  <a:pt x="223068" y="267286"/>
                </a:lnTo>
                <a:lnTo>
                  <a:pt x="224328" y="278641"/>
                </a:lnTo>
                <a:lnTo>
                  <a:pt x="223612" y="289199"/>
                </a:lnTo>
                <a:lnTo>
                  <a:pt x="221029" y="298744"/>
                </a:lnTo>
                <a:lnTo>
                  <a:pt x="216637" y="307083"/>
                </a:lnTo>
                <a:lnTo>
                  <a:pt x="210644" y="314241"/>
                </a:lnTo>
                <a:lnTo>
                  <a:pt x="203199" y="320235"/>
                </a:lnTo>
                <a:lnTo>
                  <a:pt x="194308" y="324978"/>
                </a:lnTo>
                <a:lnTo>
                  <a:pt x="184111" y="328539"/>
                </a:lnTo>
                <a:lnTo>
                  <a:pt x="173012" y="330951"/>
                </a:lnTo>
                <a:lnTo>
                  <a:pt x="161571" y="332129"/>
                </a:lnTo>
                <a:lnTo>
                  <a:pt x="150132" y="332145"/>
                </a:lnTo>
                <a:lnTo>
                  <a:pt x="138672" y="331191"/>
                </a:lnTo>
                <a:lnTo>
                  <a:pt x="126912" y="329488"/>
                </a:lnTo>
                <a:lnTo>
                  <a:pt x="114707" y="327233"/>
                </a:lnTo>
                <a:lnTo>
                  <a:pt x="102222" y="324586"/>
                </a:lnTo>
                <a:lnTo>
                  <a:pt x="89833" y="321664"/>
                </a:lnTo>
                <a:lnTo>
                  <a:pt x="77756" y="318556"/>
                </a:lnTo>
                <a:lnTo>
                  <a:pt x="65909" y="315476"/>
                </a:lnTo>
                <a:lnTo>
                  <a:pt x="52523" y="312461"/>
                </a:lnTo>
                <a:lnTo>
                  <a:pt x="33072" y="309247"/>
                </a:lnTo>
                <a:lnTo>
                  <a:pt x="0" y="3053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5846405" y="1767208"/>
            <a:ext cx="2735838" cy="486732"/>
            <a:chOff x="5846405" y="1767208"/>
            <a:chExt cx="2735838" cy="486732"/>
          </a:xfrm>
        </p:grpSpPr>
        <p:sp>
          <p:nvSpPr>
            <p:cNvPr id="13" name="Freeform 12"/>
            <p:cNvSpPr/>
            <p:nvPr/>
          </p:nvSpPr>
          <p:spPr>
            <a:xfrm>
              <a:off x="5979149" y="1914607"/>
              <a:ext cx="7816" cy="189514"/>
            </a:xfrm>
            <a:custGeom>
              <a:avLst/>
              <a:gdLst/>
              <a:ahLst/>
              <a:cxnLst/>
              <a:rect l="0" t="0" r="0" b="0"/>
              <a:pathLst>
                <a:path w="7816" h="189514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1" y="63101"/>
                  </a:lnTo>
                  <a:lnTo>
                    <a:pt x="1889" y="76038"/>
                  </a:lnTo>
                  <a:lnTo>
                    <a:pt x="3254" y="89319"/>
                  </a:lnTo>
                  <a:lnTo>
                    <a:pt x="4462" y="102837"/>
                  </a:lnTo>
                  <a:lnTo>
                    <a:pt x="5427" y="116487"/>
                  </a:lnTo>
                  <a:lnTo>
                    <a:pt x="6252" y="131816"/>
                  </a:lnTo>
                  <a:lnTo>
                    <a:pt x="7007" y="153524"/>
                  </a:lnTo>
                  <a:lnTo>
                    <a:pt x="781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46405" y="1788265"/>
              <a:ext cx="315164" cy="419284"/>
            </a:xfrm>
            <a:custGeom>
              <a:avLst/>
              <a:gdLst/>
              <a:ahLst/>
              <a:cxnLst/>
              <a:rect l="0" t="0" r="0" b="0"/>
              <a:pathLst>
                <a:path w="315164" h="419284">
                  <a:moveTo>
                    <a:pt x="172145" y="0"/>
                  </a:moveTo>
                  <a:lnTo>
                    <a:pt x="163277" y="2934"/>
                  </a:lnTo>
                  <a:lnTo>
                    <a:pt x="154289" y="5716"/>
                  </a:lnTo>
                  <a:lnTo>
                    <a:pt x="144303" y="8620"/>
                  </a:lnTo>
                  <a:lnTo>
                    <a:pt x="133668" y="11833"/>
                  </a:lnTo>
                  <a:lnTo>
                    <a:pt x="123153" y="15646"/>
                  </a:lnTo>
                  <a:lnTo>
                    <a:pt x="113201" y="20164"/>
                  </a:lnTo>
                  <a:lnTo>
                    <a:pt x="103915" y="25327"/>
                  </a:lnTo>
                  <a:lnTo>
                    <a:pt x="95228" y="31015"/>
                  </a:lnTo>
                  <a:lnTo>
                    <a:pt x="87018" y="37109"/>
                  </a:lnTo>
                  <a:lnTo>
                    <a:pt x="79166" y="43827"/>
                  </a:lnTo>
                  <a:lnTo>
                    <a:pt x="71573" y="51701"/>
                  </a:lnTo>
                  <a:lnTo>
                    <a:pt x="64166" y="60926"/>
                  </a:lnTo>
                  <a:lnTo>
                    <a:pt x="57054" y="71393"/>
                  </a:lnTo>
                  <a:lnTo>
                    <a:pt x="50504" y="82869"/>
                  </a:lnTo>
                  <a:lnTo>
                    <a:pt x="44613" y="95108"/>
                  </a:lnTo>
                  <a:lnTo>
                    <a:pt x="39165" y="107902"/>
                  </a:lnTo>
                  <a:lnTo>
                    <a:pt x="33740" y="121089"/>
                  </a:lnTo>
                  <a:lnTo>
                    <a:pt x="28096" y="134549"/>
                  </a:lnTo>
                  <a:lnTo>
                    <a:pt x="22492" y="148196"/>
                  </a:lnTo>
                  <a:lnTo>
                    <a:pt x="17561" y="161971"/>
                  </a:lnTo>
                  <a:lnTo>
                    <a:pt x="13611" y="175832"/>
                  </a:lnTo>
                  <a:lnTo>
                    <a:pt x="10468" y="189752"/>
                  </a:lnTo>
                  <a:lnTo>
                    <a:pt x="7668" y="203710"/>
                  </a:lnTo>
                  <a:lnTo>
                    <a:pt x="4905" y="217695"/>
                  </a:lnTo>
                  <a:lnTo>
                    <a:pt x="2371" y="231698"/>
                  </a:lnTo>
                  <a:lnTo>
                    <a:pt x="647" y="245712"/>
                  </a:lnTo>
                  <a:lnTo>
                    <a:pt x="0" y="259734"/>
                  </a:lnTo>
                  <a:lnTo>
                    <a:pt x="226" y="273762"/>
                  </a:lnTo>
                  <a:lnTo>
                    <a:pt x="842" y="287793"/>
                  </a:lnTo>
                  <a:lnTo>
                    <a:pt x="1520" y="301821"/>
                  </a:lnTo>
                  <a:lnTo>
                    <a:pt x="2279" y="315684"/>
                  </a:lnTo>
                  <a:lnTo>
                    <a:pt x="3388" y="329071"/>
                  </a:lnTo>
                  <a:lnTo>
                    <a:pt x="4987" y="341850"/>
                  </a:lnTo>
                  <a:lnTo>
                    <a:pt x="7231" y="353889"/>
                  </a:lnTo>
                  <a:lnTo>
                    <a:pt x="10347" y="364981"/>
                  </a:lnTo>
                  <a:lnTo>
                    <a:pt x="14379" y="375109"/>
                  </a:lnTo>
                  <a:lnTo>
                    <a:pt x="19377" y="384403"/>
                  </a:lnTo>
                  <a:lnTo>
                    <a:pt x="25482" y="393040"/>
                  </a:lnTo>
                  <a:lnTo>
                    <a:pt x="32672" y="401174"/>
                  </a:lnTo>
                  <a:lnTo>
                    <a:pt x="41110" y="408452"/>
                  </a:lnTo>
                  <a:lnTo>
                    <a:pt x="51208" y="414057"/>
                  </a:lnTo>
                  <a:lnTo>
                    <a:pt x="63037" y="417671"/>
                  </a:lnTo>
                  <a:lnTo>
                    <a:pt x="76217" y="419283"/>
                  </a:lnTo>
                  <a:lnTo>
                    <a:pt x="90127" y="418928"/>
                  </a:lnTo>
                  <a:lnTo>
                    <a:pt x="104323" y="416835"/>
                  </a:lnTo>
                  <a:lnTo>
                    <a:pt x="118260" y="413347"/>
                  </a:lnTo>
                  <a:lnTo>
                    <a:pt x="131231" y="408805"/>
                  </a:lnTo>
                  <a:lnTo>
                    <a:pt x="142953" y="403498"/>
                  </a:lnTo>
                  <a:lnTo>
                    <a:pt x="153654" y="397651"/>
                  </a:lnTo>
                  <a:lnTo>
                    <a:pt x="163850" y="391428"/>
                  </a:lnTo>
                  <a:lnTo>
                    <a:pt x="173901" y="384943"/>
                  </a:lnTo>
                  <a:lnTo>
                    <a:pt x="183978" y="378113"/>
                  </a:lnTo>
                  <a:lnTo>
                    <a:pt x="194137" y="370689"/>
                  </a:lnTo>
                  <a:lnTo>
                    <a:pt x="204382" y="362585"/>
                  </a:lnTo>
                  <a:lnTo>
                    <a:pt x="214535" y="354022"/>
                  </a:lnTo>
                  <a:lnTo>
                    <a:pt x="224272" y="345428"/>
                  </a:lnTo>
                  <a:lnTo>
                    <a:pt x="233448" y="337046"/>
                  </a:lnTo>
                  <a:lnTo>
                    <a:pt x="242082" y="328621"/>
                  </a:lnTo>
                  <a:lnTo>
                    <a:pt x="250267" y="319519"/>
                  </a:lnTo>
                  <a:lnTo>
                    <a:pt x="258108" y="309434"/>
                  </a:lnTo>
                  <a:lnTo>
                    <a:pt x="265697" y="298542"/>
                  </a:lnTo>
                  <a:lnTo>
                    <a:pt x="273107" y="287305"/>
                  </a:lnTo>
                  <a:lnTo>
                    <a:pt x="280387" y="276036"/>
                  </a:lnTo>
                  <a:lnTo>
                    <a:pt x="287413" y="264706"/>
                  </a:lnTo>
                  <a:lnTo>
                    <a:pt x="293905" y="253041"/>
                  </a:lnTo>
                  <a:lnTo>
                    <a:pt x="299748" y="240894"/>
                  </a:lnTo>
                  <a:lnTo>
                    <a:pt x="304823" y="228110"/>
                  </a:lnTo>
                  <a:lnTo>
                    <a:pt x="308934" y="214456"/>
                  </a:lnTo>
                  <a:lnTo>
                    <a:pt x="312063" y="199903"/>
                  </a:lnTo>
                  <a:lnTo>
                    <a:pt x="314182" y="184892"/>
                  </a:lnTo>
                  <a:lnTo>
                    <a:pt x="315163" y="170201"/>
                  </a:lnTo>
                  <a:lnTo>
                    <a:pt x="315041" y="156250"/>
                  </a:lnTo>
                  <a:lnTo>
                    <a:pt x="313825" y="143105"/>
                  </a:lnTo>
                  <a:lnTo>
                    <a:pt x="311414" y="130663"/>
                  </a:lnTo>
                  <a:lnTo>
                    <a:pt x="307867" y="118776"/>
                  </a:lnTo>
                  <a:lnTo>
                    <a:pt x="303367" y="107300"/>
                  </a:lnTo>
                  <a:lnTo>
                    <a:pt x="298130" y="96119"/>
                  </a:lnTo>
                  <a:lnTo>
                    <a:pt x="292350" y="85151"/>
                  </a:lnTo>
                  <a:lnTo>
                    <a:pt x="286183" y="74494"/>
                  </a:lnTo>
                  <a:lnTo>
                    <a:pt x="279743" y="64410"/>
                  </a:lnTo>
                  <a:lnTo>
                    <a:pt x="273112" y="55003"/>
                  </a:lnTo>
                  <a:lnTo>
                    <a:pt x="266185" y="46381"/>
                  </a:lnTo>
                  <a:lnTo>
                    <a:pt x="258696" y="38736"/>
                  </a:lnTo>
                  <a:lnTo>
                    <a:pt x="250539" y="32080"/>
                  </a:lnTo>
                  <a:lnTo>
                    <a:pt x="241602" y="26441"/>
                  </a:lnTo>
                  <a:lnTo>
                    <a:pt x="231691" y="21943"/>
                  </a:lnTo>
                  <a:lnTo>
                    <a:pt x="220807" y="18555"/>
                  </a:lnTo>
                  <a:lnTo>
                    <a:pt x="209414" y="16431"/>
                  </a:lnTo>
                  <a:lnTo>
                    <a:pt x="198306" y="15979"/>
                  </a:lnTo>
                  <a:lnTo>
                    <a:pt x="187911" y="17273"/>
                  </a:lnTo>
                  <a:lnTo>
                    <a:pt x="178135" y="20260"/>
                  </a:lnTo>
                  <a:lnTo>
                    <a:pt x="168577" y="24932"/>
                  </a:lnTo>
                  <a:lnTo>
                    <a:pt x="158969" y="31102"/>
                  </a:lnTo>
                  <a:lnTo>
                    <a:pt x="149470" y="38218"/>
                  </a:lnTo>
                  <a:lnTo>
                    <a:pt x="139543" y="46252"/>
                  </a:lnTo>
                  <a:lnTo>
                    <a:pt x="127195" y="57023"/>
                  </a:lnTo>
                  <a:lnTo>
                    <a:pt x="108974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40779" y="1767208"/>
              <a:ext cx="167326" cy="484312"/>
            </a:xfrm>
            <a:custGeom>
              <a:avLst/>
              <a:gdLst/>
              <a:ahLst/>
              <a:cxnLst/>
              <a:rect l="0" t="0" r="0" b="0"/>
              <a:pathLst>
                <a:path w="167326" h="484312">
                  <a:moveTo>
                    <a:pt x="30454" y="484311"/>
                  </a:moveTo>
                  <a:lnTo>
                    <a:pt x="30387" y="469776"/>
                  </a:lnTo>
                  <a:lnTo>
                    <a:pt x="29747" y="457145"/>
                  </a:lnTo>
                  <a:lnTo>
                    <a:pt x="28455" y="445236"/>
                  </a:lnTo>
                  <a:lnTo>
                    <a:pt x="26768" y="433581"/>
                  </a:lnTo>
                  <a:lnTo>
                    <a:pt x="25100" y="421741"/>
                  </a:lnTo>
                  <a:lnTo>
                    <a:pt x="23682" y="409500"/>
                  </a:lnTo>
                  <a:lnTo>
                    <a:pt x="22411" y="396832"/>
                  </a:lnTo>
                  <a:lnTo>
                    <a:pt x="20952" y="383794"/>
                  </a:lnTo>
                  <a:lnTo>
                    <a:pt x="19124" y="370460"/>
                  </a:lnTo>
                  <a:lnTo>
                    <a:pt x="17066" y="356743"/>
                  </a:lnTo>
                  <a:lnTo>
                    <a:pt x="15138" y="342396"/>
                  </a:lnTo>
                  <a:lnTo>
                    <a:pt x="13540" y="327341"/>
                  </a:lnTo>
                  <a:lnTo>
                    <a:pt x="12144" y="311807"/>
                  </a:lnTo>
                  <a:lnTo>
                    <a:pt x="10600" y="296226"/>
                  </a:lnTo>
                  <a:lnTo>
                    <a:pt x="8714" y="280857"/>
                  </a:lnTo>
                  <a:lnTo>
                    <a:pt x="6617" y="265774"/>
                  </a:lnTo>
                  <a:lnTo>
                    <a:pt x="4663" y="250960"/>
                  </a:lnTo>
                  <a:lnTo>
                    <a:pt x="3051" y="236360"/>
                  </a:lnTo>
                  <a:lnTo>
                    <a:pt x="1817" y="221759"/>
                  </a:lnTo>
                  <a:lnTo>
                    <a:pt x="914" y="206802"/>
                  </a:lnTo>
                  <a:lnTo>
                    <a:pt x="275" y="191331"/>
                  </a:lnTo>
                  <a:lnTo>
                    <a:pt x="0" y="175515"/>
                  </a:lnTo>
                  <a:lnTo>
                    <a:pt x="340" y="159744"/>
                  </a:lnTo>
                  <a:lnTo>
                    <a:pt x="1387" y="144255"/>
                  </a:lnTo>
                  <a:lnTo>
                    <a:pt x="3243" y="129432"/>
                  </a:lnTo>
                  <a:lnTo>
                    <a:pt x="6092" y="115857"/>
                  </a:lnTo>
                  <a:lnTo>
                    <a:pt x="9941" y="103730"/>
                  </a:lnTo>
                  <a:lnTo>
                    <a:pt x="14814" y="92927"/>
                  </a:lnTo>
                  <a:lnTo>
                    <a:pt x="20834" y="83194"/>
                  </a:lnTo>
                  <a:lnTo>
                    <a:pt x="27958" y="74277"/>
                  </a:lnTo>
                  <a:lnTo>
                    <a:pt x="36012" y="66115"/>
                  </a:lnTo>
                  <a:lnTo>
                    <a:pt x="44788" y="58844"/>
                  </a:lnTo>
                  <a:lnTo>
                    <a:pt x="54102" y="52467"/>
                  </a:lnTo>
                  <a:lnTo>
                    <a:pt x="63966" y="46861"/>
                  </a:lnTo>
                  <a:lnTo>
                    <a:pt x="74572" y="41860"/>
                  </a:lnTo>
                  <a:lnTo>
                    <a:pt x="85963" y="37310"/>
                  </a:lnTo>
                  <a:lnTo>
                    <a:pt x="97883" y="33085"/>
                  </a:lnTo>
                  <a:lnTo>
                    <a:pt x="109884" y="29086"/>
                  </a:lnTo>
                  <a:lnTo>
                    <a:pt x="121684" y="25245"/>
                  </a:lnTo>
                  <a:lnTo>
                    <a:pt x="132747" y="21471"/>
                  </a:lnTo>
                  <a:lnTo>
                    <a:pt x="143288" y="17169"/>
                  </a:lnTo>
                  <a:lnTo>
                    <a:pt x="154230" y="10844"/>
                  </a:lnTo>
                  <a:lnTo>
                    <a:pt x="1673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60705" y="207253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8" y="0"/>
                  </a:lnTo>
                  <a:lnTo>
                    <a:pt x="48592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08104" y="211464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6" y="29845"/>
                  </a:lnTo>
                  <a:lnTo>
                    <a:pt x="7970" y="42340"/>
                  </a:lnTo>
                  <a:lnTo>
                    <a:pt x="9467" y="55171"/>
                  </a:lnTo>
                  <a:lnTo>
                    <a:pt x="11313" y="67776"/>
                  </a:lnTo>
                  <a:lnTo>
                    <a:pt x="13389" y="79509"/>
                  </a:lnTo>
                  <a:lnTo>
                    <a:pt x="15546" y="90635"/>
                  </a:lnTo>
                  <a:lnTo>
                    <a:pt x="17975" y="102123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08104" y="196724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02860" y="2076411"/>
              <a:ext cx="126343" cy="143523"/>
            </a:xfrm>
            <a:custGeom>
              <a:avLst/>
              <a:gdLst/>
              <a:ahLst/>
              <a:cxnLst/>
              <a:rect l="0" t="0" r="0" b="0"/>
              <a:pathLst>
                <a:path w="126343" h="143523">
                  <a:moveTo>
                    <a:pt x="0" y="59294"/>
                  </a:moveTo>
                  <a:lnTo>
                    <a:pt x="2933" y="68096"/>
                  </a:lnTo>
                  <a:lnTo>
                    <a:pt x="5716" y="76442"/>
                  </a:lnTo>
                  <a:lnTo>
                    <a:pt x="8616" y="85146"/>
                  </a:lnTo>
                  <a:lnTo>
                    <a:pt x="11656" y="94439"/>
                  </a:lnTo>
                  <a:lnTo>
                    <a:pt x="14821" y="104583"/>
                  </a:lnTo>
                  <a:lnTo>
                    <a:pt x="18059" y="115530"/>
                  </a:lnTo>
                  <a:lnTo>
                    <a:pt x="20475" y="123725"/>
                  </a:lnTo>
                  <a:lnTo>
                    <a:pt x="21006" y="125172"/>
                  </a:lnTo>
                  <a:lnTo>
                    <a:pt x="20062" y="121750"/>
                  </a:lnTo>
                  <a:lnTo>
                    <a:pt x="18336" y="115297"/>
                  </a:lnTo>
                  <a:lnTo>
                    <a:pt x="16496" y="106700"/>
                  </a:lnTo>
                  <a:lnTo>
                    <a:pt x="14897" y="96512"/>
                  </a:lnTo>
                  <a:lnTo>
                    <a:pt x="13807" y="85157"/>
                  </a:lnTo>
                  <a:lnTo>
                    <a:pt x="13517" y="72968"/>
                  </a:lnTo>
                  <a:lnTo>
                    <a:pt x="14101" y="60201"/>
                  </a:lnTo>
                  <a:lnTo>
                    <a:pt x="15625" y="47365"/>
                  </a:lnTo>
                  <a:lnTo>
                    <a:pt x="18244" y="35202"/>
                  </a:lnTo>
                  <a:lnTo>
                    <a:pt x="21933" y="24073"/>
                  </a:lnTo>
                  <a:lnTo>
                    <a:pt x="26698" y="14466"/>
                  </a:lnTo>
                  <a:lnTo>
                    <a:pt x="32645" y="7141"/>
                  </a:lnTo>
                  <a:lnTo>
                    <a:pt x="39714" y="2301"/>
                  </a:lnTo>
                  <a:lnTo>
                    <a:pt x="47562" y="0"/>
                  </a:lnTo>
                  <a:lnTo>
                    <a:pt x="55668" y="409"/>
                  </a:lnTo>
                  <a:lnTo>
                    <a:pt x="63709" y="3349"/>
                  </a:lnTo>
                  <a:lnTo>
                    <a:pt x="71563" y="8386"/>
                  </a:lnTo>
                  <a:lnTo>
                    <a:pt x="79218" y="15039"/>
                  </a:lnTo>
                  <a:lnTo>
                    <a:pt x="86695" y="22880"/>
                  </a:lnTo>
                  <a:lnTo>
                    <a:pt x="93869" y="31734"/>
                  </a:lnTo>
                  <a:lnTo>
                    <a:pt x="100467" y="41654"/>
                  </a:lnTo>
                  <a:lnTo>
                    <a:pt x="106384" y="52585"/>
                  </a:lnTo>
                  <a:lnTo>
                    <a:pt x="111512" y="64365"/>
                  </a:lnTo>
                  <a:lnTo>
                    <a:pt x="115658" y="76804"/>
                  </a:lnTo>
                  <a:lnTo>
                    <a:pt x="118816" y="89712"/>
                  </a:lnTo>
                  <a:lnTo>
                    <a:pt x="121129" y="102341"/>
                  </a:lnTo>
                  <a:lnTo>
                    <a:pt x="123023" y="114636"/>
                  </a:lnTo>
                  <a:lnTo>
                    <a:pt x="124665" y="127672"/>
                  </a:lnTo>
                  <a:lnTo>
                    <a:pt x="126342" y="1435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76293" y="1876071"/>
              <a:ext cx="131895" cy="359353"/>
            </a:xfrm>
            <a:custGeom>
              <a:avLst/>
              <a:gdLst/>
              <a:ahLst/>
              <a:cxnLst/>
              <a:rect l="0" t="0" r="0" b="0"/>
              <a:pathLst>
                <a:path w="131895" h="359353">
                  <a:moveTo>
                    <a:pt x="89780" y="301748"/>
                  </a:moveTo>
                  <a:lnTo>
                    <a:pt x="92580" y="290080"/>
                  </a:lnTo>
                  <a:lnTo>
                    <a:pt x="94082" y="279591"/>
                  </a:lnTo>
                  <a:lnTo>
                    <a:pt x="94383" y="269294"/>
                  </a:lnTo>
                  <a:lnTo>
                    <a:pt x="93530" y="259166"/>
                  </a:lnTo>
                  <a:lnTo>
                    <a:pt x="91414" y="249470"/>
                  </a:lnTo>
                  <a:lnTo>
                    <a:pt x="88087" y="240339"/>
                  </a:lnTo>
                  <a:lnTo>
                    <a:pt x="83581" y="231909"/>
                  </a:lnTo>
                  <a:lnTo>
                    <a:pt x="77812" y="224395"/>
                  </a:lnTo>
                  <a:lnTo>
                    <a:pt x="70861" y="217834"/>
                  </a:lnTo>
                  <a:lnTo>
                    <a:pt x="62924" y="212428"/>
                  </a:lnTo>
                  <a:lnTo>
                    <a:pt x="54227" y="208620"/>
                  </a:lnTo>
                  <a:lnTo>
                    <a:pt x="44980" y="206513"/>
                  </a:lnTo>
                  <a:lnTo>
                    <a:pt x="35670" y="206233"/>
                  </a:lnTo>
                  <a:lnTo>
                    <a:pt x="27034" y="208090"/>
                  </a:lnTo>
                  <a:lnTo>
                    <a:pt x="19420" y="212053"/>
                  </a:lnTo>
                  <a:lnTo>
                    <a:pt x="12987" y="218137"/>
                  </a:lnTo>
                  <a:lnTo>
                    <a:pt x="7881" y="226565"/>
                  </a:lnTo>
                  <a:lnTo>
                    <a:pt x="4046" y="237229"/>
                  </a:lnTo>
                  <a:lnTo>
                    <a:pt x="1434" y="249609"/>
                  </a:lnTo>
                  <a:lnTo>
                    <a:pt x="114" y="262973"/>
                  </a:lnTo>
                  <a:lnTo>
                    <a:pt x="0" y="276803"/>
                  </a:lnTo>
                  <a:lnTo>
                    <a:pt x="886" y="290663"/>
                  </a:lnTo>
                  <a:lnTo>
                    <a:pt x="2542" y="304115"/>
                  </a:lnTo>
                  <a:lnTo>
                    <a:pt x="4775" y="316964"/>
                  </a:lnTo>
                  <a:lnTo>
                    <a:pt x="7747" y="328897"/>
                  </a:lnTo>
                  <a:lnTo>
                    <a:pt x="11951" y="339393"/>
                  </a:lnTo>
                  <a:lnTo>
                    <a:pt x="17561" y="348288"/>
                  </a:lnTo>
                  <a:lnTo>
                    <a:pt x="24447" y="355093"/>
                  </a:lnTo>
                  <a:lnTo>
                    <a:pt x="32365" y="358860"/>
                  </a:lnTo>
                  <a:lnTo>
                    <a:pt x="41054" y="359352"/>
                  </a:lnTo>
                  <a:lnTo>
                    <a:pt x="49972" y="356937"/>
                  </a:lnTo>
                  <a:lnTo>
                    <a:pt x="58339" y="352202"/>
                  </a:lnTo>
                  <a:lnTo>
                    <a:pt x="65768" y="345718"/>
                  </a:lnTo>
                  <a:lnTo>
                    <a:pt x="72074" y="337640"/>
                  </a:lnTo>
                  <a:lnTo>
                    <a:pt x="77094" y="327726"/>
                  </a:lnTo>
                  <a:lnTo>
                    <a:pt x="80883" y="315988"/>
                  </a:lnTo>
                  <a:lnTo>
                    <a:pt x="83802" y="302684"/>
                  </a:lnTo>
                  <a:lnTo>
                    <a:pt x="86392" y="288152"/>
                  </a:lnTo>
                  <a:lnTo>
                    <a:pt x="88991" y="272707"/>
                  </a:lnTo>
                  <a:lnTo>
                    <a:pt x="91571" y="256606"/>
                  </a:lnTo>
                  <a:lnTo>
                    <a:pt x="93851" y="240047"/>
                  </a:lnTo>
                  <a:lnTo>
                    <a:pt x="95682" y="223164"/>
                  </a:lnTo>
                  <a:lnTo>
                    <a:pt x="97064" y="205895"/>
                  </a:lnTo>
                  <a:lnTo>
                    <a:pt x="98067" y="188003"/>
                  </a:lnTo>
                  <a:lnTo>
                    <a:pt x="98774" y="169411"/>
                  </a:lnTo>
                  <a:lnTo>
                    <a:pt x="99267" y="150347"/>
                  </a:lnTo>
                  <a:lnTo>
                    <a:pt x="99605" y="131243"/>
                  </a:lnTo>
                  <a:lnTo>
                    <a:pt x="99831" y="112358"/>
                  </a:lnTo>
                  <a:lnTo>
                    <a:pt x="99813" y="93932"/>
                  </a:lnTo>
                  <a:lnTo>
                    <a:pt x="99270" y="76252"/>
                  </a:lnTo>
                  <a:lnTo>
                    <a:pt x="98087" y="59398"/>
                  </a:lnTo>
                  <a:lnTo>
                    <a:pt x="96309" y="43283"/>
                  </a:lnTo>
                  <a:lnTo>
                    <a:pt x="94044" y="27760"/>
                  </a:lnTo>
                  <a:lnTo>
                    <a:pt x="91402" y="12789"/>
                  </a:lnTo>
                  <a:lnTo>
                    <a:pt x="88251" y="1975"/>
                  </a:lnTo>
                  <a:lnTo>
                    <a:pt x="85016" y="0"/>
                  </a:lnTo>
                  <a:lnTo>
                    <a:pt x="82716" y="5569"/>
                  </a:lnTo>
                  <a:lnTo>
                    <a:pt x="81478" y="16217"/>
                  </a:lnTo>
                  <a:lnTo>
                    <a:pt x="81301" y="29877"/>
                  </a:lnTo>
                  <a:lnTo>
                    <a:pt x="82068" y="45230"/>
                  </a:lnTo>
                  <a:lnTo>
                    <a:pt x="83437" y="61688"/>
                  </a:lnTo>
                  <a:lnTo>
                    <a:pt x="84913" y="79144"/>
                  </a:lnTo>
                  <a:lnTo>
                    <a:pt x="86216" y="97498"/>
                  </a:lnTo>
                  <a:lnTo>
                    <a:pt x="87416" y="116429"/>
                  </a:lnTo>
                  <a:lnTo>
                    <a:pt x="88832" y="135457"/>
                  </a:lnTo>
                  <a:lnTo>
                    <a:pt x="90636" y="154297"/>
                  </a:lnTo>
                  <a:lnTo>
                    <a:pt x="92850" y="172697"/>
                  </a:lnTo>
                  <a:lnTo>
                    <a:pt x="95416" y="190361"/>
                  </a:lnTo>
                  <a:lnTo>
                    <a:pt x="98250" y="207205"/>
                  </a:lnTo>
                  <a:lnTo>
                    <a:pt x="101121" y="223314"/>
                  </a:lnTo>
                  <a:lnTo>
                    <a:pt x="103662" y="238832"/>
                  </a:lnTo>
                  <a:lnTo>
                    <a:pt x="105708" y="253897"/>
                  </a:lnTo>
                  <a:lnTo>
                    <a:pt x="107590" y="268305"/>
                  </a:lnTo>
                  <a:lnTo>
                    <a:pt x="110000" y="281536"/>
                  </a:lnTo>
                  <a:lnTo>
                    <a:pt x="113284" y="293390"/>
                  </a:lnTo>
                  <a:lnTo>
                    <a:pt x="117154" y="303688"/>
                  </a:lnTo>
                  <a:lnTo>
                    <a:pt x="121242" y="313110"/>
                  </a:lnTo>
                  <a:lnTo>
                    <a:pt x="125913" y="322482"/>
                  </a:lnTo>
                  <a:lnTo>
                    <a:pt x="131894" y="333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98794" y="1883021"/>
              <a:ext cx="30533" cy="357970"/>
            </a:xfrm>
            <a:custGeom>
              <a:avLst/>
              <a:gdLst/>
              <a:ahLst/>
              <a:cxnLst/>
              <a:rect l="0" t="0" r="0" b="0"/>
              <a:pathLst>
                <a:path w="30533" h="357970">
                  <a:moveTo>
                    <a:pt x="9476" y="0"/>
                  </a:moveTo>
                  <a:lnTo>
                    <a:pt x="6608" y="8869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4" y="39009"/>
                  </a:lnTo>
                  <a:lnTo>
                    <a:pt x="835" y="51469"/>
                  </a:lnTo>
                  <a:lnTo>
                    <a:pt x="241" y="65171"/>
                  </a:lnTo>
                  <a:lnTo>
                    <a:pt x="0" y="79589"/>
                  </a:lnTo>
                  <a:lnTo>
                    <a:pt x="365" y="93870"/>
                  </a:lnTo>
                  <a:lnTo>
                    <a:pt x="1419" y="107546"/>
                  </a:lnTo>
                  <a:lnTo>
                    <a:pt x="2941" y="120674"/>
                  </a:lnTo>
                  <a:lnTo>
                    <a:pt x="4501" y="133636"/>
                  </a:lnTo>
                  <a:lnTo>
                    <a:pt x="5845" y="146695"/>
                  </a:lnTo>
                  <a:lnTo>
                    <a:pt x="6897" y="160111"/>
                  </a:lnTo>
                  <a:lnTo>
                    <a:pt x="7679" y="174198"/>
                  </a:lnTo>
                  <a:lnTo>
                    <a:pt x="8243" y="189050"/>
                  </a:lnTo>
                  <a:lnTo>
                    <a:pt x="8809" y="204433"/>
                  </a:lnTo>
                  <a:lnTo>
                    <a:pt x="9730" y="219906"/>
                  </a:lnTo>
                  <a:lnTo>
                    <a:pt x="11164" y="235201"/>
                  </a:lnTo>
                  <a:lnTo>
                    <a:pt x="12942" y="250232"/>
                  </a:lnTo>
                  <a:lnTo>
                    <a:pt x="14675" y="265010"/>
                  </a:lnTo>
                  <a:lnTo>
                    <a:pt x="16140" y="279572"/>
                  </a:lnTo>
                  <a:lnTo>
                    <a:pt x="17477" y="293746"/>
                  </a:lnTo>
                  <a:lnTo>
                    <a:pt x="19337" y="308749"/>
                  </a:lnTo>
                  <a:lnTo>
                    <a:pt x="22997" y="328136"/>
                  </a:lnTo>
                  <a:lnTo>
                    <a:pt x="3053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92457" y="2030420"/>
              <a:ext cx="231627" cy="10530"/>
            </a:xfrm>
            <a:custGeom>
              <a:avLst/>
              <a:gdLst/>
              <a:ahLst/>
              <a:cxnLst/>
              <a:rect l="0" t="0" r="0" b="0"/>
              <a:pathLst>
                <a:path w="231627" h="10530">
                  <a:moveTo>
                    <a:pt x="231626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4" y="0"/>
                  </a:lnTo>
                  <a:lnTo>
                    <a:pt x="185004" y="0"/>
                  </a:lnTo>
                  <a:lnTo>
                    <a:pt x="172343" y="0"/>
                  </a:lnTo>
                  <a:lnTo>
                    <a:pt x="159287" y="5"/>
                  </a:lnTo>
                  <a:lnTo>
                    <a:pt x="145935" y="178"/>
                  </a:lnTo>
                  <a:lnTo>
                    <a:pt x="132370" y="826"/>
                  </a:lnTo>
                  <a:lnTo>
                    <a:pt x="118654" y="2075"/>
                  </a:lnTo>
                  <a:lnTo>
                    <a:pt x="104836" y="3727"/>
                  </a:lnTo>
                  <a:lnTo>
                    <a:pt x="90946" y="5375"/>
                  </a:lnTo>
                  <a:lnTo>
                    <a:pt x="77017" y="6778"/>
                  </a:lnTo>
                  <a:lnTo>
                    <a:pt x="63284" y="7873"/>
                  </a:lnTo>
                  <a:lnTo>
                    <a:pt x="48634" y="8802"/>
                  </a:lnTo>
                  <a:lnTo>
                    <a:pt x="29542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03027" y="1872493"/>
              <a:ext cx="303600" cy="381447"/>
            </a:xfrm>
            <a:custGeom>
              <a:avLst/>
              <a:gdLst/>
              <a:ahLst/>
              <a:cxnLst/>
              <a:rect l="0" t="0" r="0" b="0"/>
              <a:pathLst>
                <a:path w="303600" h="381447">
                  <a:moveTo>
                    <a:pt x="0" y="0"/>
                  </a:moveTo>
                  <a:lnTo>
                    <a:pt x="2866" y="11802"/>
                  </a:lnTo>
                  <a:lnTo>
                    <a:pt x="5009" y="23571"/>
                  </a:lnTo>
                  <a:lnTo>
                    <a:pt x="6615" y="36461"/>
                  </a:lnTo>
                  <a:lnTo>
                    <a:pt x="7969" y="50310"/>
                  </a:lnTo>
                  <a:lnTo>
                    <a:pt x="9466" y="64638"/>
                  </a:lnTo>
                  <a:lnTo>
                    <a:pt x="11317" y="79112"/>
                  </a:lnTo>
                  <a:lnTo>
                    <a:pt x="13557" y="93735"/>
                  </a:lnTo>
                  <a:lnTo>
                    <a:pt x="16137" y="108759"/>
                  </a:lnTo>
                  <a:lnTo>
                    <a:pt x="18981" y="124306"/>
                  </a:lnTo>
                  <a:lnTo>
                    <a:pt x="21857" y="140357"/>
                  </a:lnTo>
                  <a:lnTo>
                    <a:pt x="24402" y="156823"/>
                  </a:lnTo>
                  <a:lnTo>
                    <a:pt x="26447" y="173600"/>
                  </a:lnTo>
                  <a:lnTo>
                    <a:pt x="28157" y="190274"/>
                  </a:lnTo>
                  <a:lnTo>
                    <a:pt x="29919" y="206162"/>
                  </a:lnTo>
                  <a:lnTo>
                    <a:pt x="31955" y="220962"/>
                  </a:lnTo>
                  <a:lnTo>
                    <a:pt x="34155" y="234864"/>
                  </a:lnTo>
                  <a:lnTo>
                    <a:pt x="36178" y="248355"/>
                  </a:lnTo>
                  <a:lnTo>
                    <a:pt x="37841" y="261768"/>
                  </a:lnTo>
                  <a:lnTo>
                    <a:pt x="39279" y="275254"/>
                  </a:lnTo>
                  <a:lnTo>
                    <a:pt x="40853" y="288855"/>
                  </a:lnTo>
                  <a:lnTo>
                    <a:pt x="42737" y="302461"/>
                  </a:lnTo>
                  <a:lnTo>
                    <a:pt x="44073" y="312316"/>
                  </a:lnTo>
                  <a:lnTo>
                    <a:pt x="44109" y="314113"/>
                  </a:lnTo>
                  <a:lnTo>
                    <a:pt x="43872" y="310021"/>
                  </a:lnTo>
                  <a:lnTo>
                    <a:pt x="44096" y="302661"/>
                  </a:lnTo>
                  <a:lnTo>
                    <a:pt x="45008" y="293639"/>
                  </a:lnTo>
                  <a:lnTo>
                    <a:pt x="46583" y="283805"/>
                  </a:lnTo>
                  <a:lnTo>
                    <a:pt x="48701" y="273583"/>
                  </a:lnTo>
                  <a:lnTo>
                    <a:pt x="51237" y="263187"/>
                  </a:lnTo>
                  <a:lnTo>
                    <a:pt x="54244" y="252878"/>
                  </a:lnTo>
                  <a:lnTo>
                    <a:pt x="57939" y="243011"/>
                  </a:lnTo>
                  <a:lnTo>
                    <a:pt x="62391" y="233753"/>
                  </a:lnTo>
                  <a:lnTo>
                    <a:pt x="67686" y="225736"/>
                  </a:lnTo>
                  <a:lnTo>
                    <a:pt x="73997" y="220092"/>
                  </a:lnTo>
                  <a:lnTo>
                    <a:pt x="81316" y="217232"/>
                  </a:lnTo>
                  <a:lnTo>
                    <a:pt x="89331" y="217093"/>
                  </a:lnTo>
                  <a:lnTo>
                    <a:pt x="97550" y="219500"/>
                  </a:lnTo>
                  <a:lnTo>
                    <a:pt x="105663" y="224081"/>
                  </a:lnTo>
                  <a:lnTo>
                    <a:pt x="113397" y="230373"/>
                  </a:lnTo>
                  <a:lnTo>
                    <a:pt x="120437" y="237942"/>
                  </a:lnTo>
                  <a:lnTo>
                    <a:pt x="126689" y="246435"/>
                  </a:lnTo>
                  <a:lnTo>
                    <a:pt x="132224" y="255744"/>
                  </a:lnTo>
                  <a:lnTo>
                    <a:pt x="137183" y="265976"/>
                  </a:lnTo>
                  <a:lnTo>
                    <a:pt x="141706" y="277119"/>
                  </a:lnTo>
                  <a:lnTo>
                    <a:pt x="145744" y="289044"/>
                  </a:lnTo>
                  <a:lnTo>
                    <a:pt x="149086" y="301581"/>
                  </a:lnTo>
                  <a:lnTo>
                    <a:pt x="151682" y="314477"/>
                  </a:lnTo>
                  <a:lnTo>
                    <a:pt x="154082" y="324275"/>
                  </a:lnTo>
                  <a:lnTo>
                    <a:pt x="157023" y="327031"/>
                  </a:lnTo>
                  <a:lnTo>
                    <a:pt x="160606" y="324479"/>
                  </a:lnTo>
                  <a:lnTo>
                    <a:pt x="165058" y="318877"/>
                  </a:lnTo>
                  <a:lnTo>
                    <a:pt x="170656" y="311865"/>
                  </a:lnTo>
                  <a:lnTo>
                    <a:pt x="177424" y="304352"/>
                  </a:lnTo>
                  <a:lnTo>
                    <a:pt x="185203" y="296916"/>
                  </a:lnTo>
                  <a:lnTo>
                    <a:pt x="193778" y="290024"/>
                  </a:lnTo>
                  <a:lnTo>
                    <a:pt x="202942" y="283847"/>
                  </a:lnTo>
                  <a:lnTo>
                    <a:pt x="212532" y="278348"/>
                  </a:lnTo>
                  <a:lnTo>
                    <a:pt x="222420" y="273407"/>
                  </a:lnTo>
                  <a:lnTo>
                    <a:pt x="232510" y="268885"/>
                  </a:lnTo>
                  <a:lnTo>
                    <a:pt x="242573" y="264505"/>
                  </a:lnTo>
                  <a:lnTo>
                    <a:pt x="252256" y="259870"/>
                  </a:lnTo>
                  <a:lnTo>
                    <a:pt x="261399" y="254782"/>
                  </a:lnTo>
                  <a:lnTo>
                    <a:pt x="270014" y="249228"/>
                  </a:lnTo>
                  <a:lnTo>
                    <a:pt x="278186" y="243273"/>
                  </a:lnTo>
                  <a:lnTo>
                    <a:pt x="286005" y="237004"/>
                  </a:lnTo>
                  <a:lnTo>
                    <a:pt x="293071" y="230337"/>
                  </a:lnTo>
                  <a:lnTo>
                    <a:pt x="298533" y="223030"/>
                  </a:lnTo>
                  <a:lnTo>
                    <a:pt x="302051" y="215008"/>
                  </a:lnTo>
                  <a:lnTo>
                    <a:pt x="303599" y="206503"/>
                  </a:lnTo>
                  <a:lnTo>
                    <a:pt x="303200" y="197948"/>
                  </a:lnTo>
                  <a:lnTo>
                    <a:pt x="301075" y="189606"/>
                  </a:lnTo>
                  <a:lnTo>
                    <a:pt x="297395" y="181717"/>
                  </a:lnTo>
                  <a:lnTo>
                    <a:pt x="292192" y="174573"/>
                  </a:lnTo>
                  <a:lnTo>
                    <a:pt x="285628" y="168265"/>
                  </a:lnTo>
                  <a:lnTo>
                    <a:pt x="278121" y="163200"/>
                  </a:lnTo>
                  <a:lnTo>
                    <a:pt x="270247" y="160153"/>
                  </a:lnTo>
                  <a:lnTo>
                    <a:pt x="262360" y="159366"/>
                  </a:lnTo>
                  <a:lnTo>
                    <a:pt x="254609" y="160617"/>
                  </a:lnTo>
                  <a:lnTo>
                    <a:pt x="247024" y="163507"/>
                  </a:lnTo>
                  <a:lnTo>
                    <a:pt x="239590" y="167633"/>
                  </a:lnTo>
                  <a:lnTo>
                    <a:pt x="232275" y="172654"/>
                  </a:lnTo>
                  <a:lnTo>
                    <a:pt x="225049" y="178307"/>
                  </a:lnTo>
                  <a:lnTo>
                    <a:pt x="217891" y="184403"/>
                  </a:lnTo>
                  <a:lnTo>
                    <a:pt x="210948" y="190968"/>
                  </a:lnTo>
                  <a:lnTo>
                    <a:pt x="204511" y="198213"/>
                  </a:lnTo>
                  <a:lnTo>
                    <a:pt x="198701" y="206202"/>
                  </a:lnTo>
                  <a:lnTo>
                    <a:pt x="193477" y="214857"/>
                  </a:lnTo>
                  <a:lnTo>
                    <a:pt x="188735" y="224045"/>
                  </a:lnTo>
                  <a:lnTo>
                    <a:pt x="184363" y="233640"/>
                  </a:lnTo>
                  <a:lnTo>
                    <a:pt x="180426" y="243693"/>
                  </a:lnTo>
                  <a:lnTo>
                    <a:pt x="177154" y="254427"/>
                  </a:lnTo>
                  <a:lnTo>
                    <a:pt x="174623" y="265909"/>
                  </a:lnTo>
                  <a:lnTo>
                    <a:pt x="172922" y="278059"/>
                  </a:lnTo>
                  <a:lnTo>
                    <a:pt x="172231" y="290748"/>
                  </a:lnTo>
                  <a:lnTo>
                    <a:pt x="172545" y="303836"/>
                  </a:lnTo>
                  <a:lnTo>
                    <a:pt x="173722" y="317048"/>
                  </a:lnTo>
                  <a:lnTo>
                    <a:pt x="175575" y="329992"/>
                  </a:lnTo>
                  <a:lnTo>
                    <a:pt x="177944" y="342460"/>
                  </a:lnTo>
                  <a:lnTo>
                    <a:pt x="181178" y="353949"/>
                  </a:lnTo>
                  <a:lnTo>
                    <a:pt x="186090" y="363608"/>
                  </a:lnTo>
                  <a:lnTo>
                    <a:pt x="192987" y="371133"/>
                  </a:lnTo>
                  <a:lnTo>
                    <a:pt x="201552" y="376542"/>
                  </a:lnTo>
                  <a:lnTo>
                    <a:pt x="211136" y="379896"/>
                  </a:lnTo>
                  <a:lnTo>
                    <a:pt x="221244" y="381446"/>
                  </a:lnTo>
                  <a:lnTo>
                    <a:pt x="231435" y="381389"/>
                  </a:lnTo>
                  <a:lnTo>
                    <a:pt x="241264" y="379773"/>
                  </a:lnTo>
                  <a:lnTo>
                    <a:pt x="250524" y="376774"/>
                  </a:lnTo>
                  <a:lnTo>
                    <a:pt x="258919" y="372968"/>
                  </a:lnTo>
                  <a:lnTo>
                    <a:pt x="266782" y="368863"/>
                  </a:lnTo>
                  <a:lnTo>
                    <a:pt x="274800" y="364107"/>
                  </a:lnTo>
                  <a:lnTo>
                    <a:pt x="28426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71565" y="1925135"/>
              <a:ext cx="210571" cy="310046"/>
            </a:xfrm>
            <a:custGeom>
              <a:avLst/>
              <a:gdLst/>
              <a:ahLst/>
              <a:cxnLst/>
              <a:rect l="0" t="0" r="0" b="0"/>
              <a:pathLst>
                <a:path w="210571" h="31004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4" y="83653"/>
                  </a:lnTo>
                  <a:lnTo>
                    <a:pt x="176" y="99072"/>
                  </a:lnTo>
                  <a:lnTo>
                    <a:pt x="825" y="114569"/>
                  </a:lnTo>
                  <a:lnTo>
                    <a:pt x="2075" y="129885"/>
                  </a:lnTo>
                  <a:lnTo>
                    <a:pt x="3727" y="145101"/>
                  </a:lnTo>
                  <a:lnTo>
                    <a:pt x="5375" y="160535"/>
                  </a:lnTo>
                  <a:lnTo>
                    <a:pt x="6778" y="176360"/>
                  </a:lnTo>
                  <a:lnTo>
                    <a:pt x="7871" y="192428"/>
                  </a:lnTo>
                  <a:lnTo>
                    <a:pt x="8679" y="208376"/>
                  </a:lnTo>
                  <a:lnTo>
                    <a:pt x="9257" y="223996"/>
                  </a:lnTo>
                  <a:lnTo>
                    <a:pt x="9662" y="239248"/>
                  </a:lnTo>
                  <a:lnTo>
                    <a:pt x="9942" y="254176"/>
                  </a:lnTo>
                  <a:lnTo>
                    <a:pt x="10146" y="268825"/>
                  </a:lnTo>
                  <a:lnTo>
                    <a:pt x="10795" y="282441"/>
                  </a:lnTo>
                  <a:lnTo>
                    <a:pt x="12827" y="293542"/>
                  </a:lnTo>
                  <a:lnTo>
                    <a:pt x="16651" y="301522"/>
                  </a:lnTo>
                  <a:lnTo>
                    <a:pt x="22340" y="306573"/>
                  </a:lnTo>
                  <a:lnTo>
                    <a:pt x="29903" y="309223"/>
                  </a:lnTo>
                  <a:lnTo>
                    <a:pt x="39138" y="310045"/>
                  </a:lnTo>
                  <a:lnTo>
                    <a:pt x="49557" y="309534"/>
                  </a:lnTo>
                  <a:lnTo>
                    <a:pt x="60527" y="308079"/>
                  </a:lnTo>
                  <a:lnTo>
                    <a:pt x="71642" y="305970"/>
                  </a:lnTo>
                  <a:lnTo>
                    <a:pt x="82881" y="303578"/>
                  </a:lnTo>
                  <a:lnTo>
                    <a:pt x="94491" y="301352"/>
                  </a:lnTo>
                  <a:lnTo>
                    <a:pt x="106591" y="299514"/>
                  </a:lnTo>
                  <a:lnTo>
                    <a:pt x="118837" y="297771"/>
                  </a:lnTo>
                  <a:lnTo>
                    <a:pt x="130531" y="295453"/>
                  </a:lnTo>
                  <a:lnTo>
                    <a:pt x="141330" y="292230"/>
                  </a:lnTo>
                  <a:lnTo>
                    <a:pt x="151496" y="288401"/>
                  </a:lnTo>
                  <a:lnTo>
                    <a:pt x="163039" y="284344"/>
                  </a:lnTo>
                  <a:lnTo>
                    <a:pt x="180323" y="279698"/>
                  </a:lnTo>
                  <a:lnTo>
                    <a:pt x="210570" y="2737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096501" y="1957986"/>
              <a:ext cx="164619" cy="251620"/>
            </a:xfrm>
            <a:custGeom>
              <a:avLst/>
              <a:gdLst/>
              <a:ahLst/>
              <a:cxnLst/>
              <a:rect l="0" t="0" r="0" b="0"/>
              <a:pathLst>
                <a:path w="164619" h="251620">
                  <a:moveTo>
                    <a:pt x="122505" y="30320"/>
                  </a:moveTo>
                  <a:lnTo>
                    <a:pt x="116570" y="21653"/>
                  </a:lnTo>
                  <a:lnTo>
                    <a:pt x="110366" y="14587"/>
                  </a:lnTo>
                  <a:lnTo>
                    <a:pt x="103269" y="8495"/>
                  </a:lnTo>
                  <a:lnTo>
                    <a:pt x="95329" y="3612"/>
                  </a:lnTo>
                  <a:lnTo>
                    <a:pt x="86683" y="695"/>
                  </a:lnTo>
                  <a:lnTo>
                    <a:pt x="77493" y="0"/>
                  </a:lnTo>
                  <a:lnTo>
                    <a:pt x="68067" y="1483"/>
                  </a:lnTo>
                  <a:lnTo>
                    <a:pt x="58825" y="5061"/>
                  </a:lnTo>
                  <a:lnTo>
                    <a:pt x="49990" y="10471"/>
                  </a:lnTo>
                  <a:lnTo>
                    <a:pt x="41754" y="17508"/>
                  </a:lnTo>
                  <a:lnTo>
                    <a:pt x="34370" y="26118"/>
                  </a:lnTo>
                  <a:lnTo>
                    <a:pt x="27884" y="36121"/>
                  </a:lnTo>
                  <a:lnTo>
                    <a:pt x="22190" y="47090"/>
                  </a:lnTo>
                  <a:lnTo>
                    <a:pt x="17122" y="58443"/>
                  </a:lnTo>
                  <a:lnTo>
                    <a:pt x="12528" y="69823"/>
                  </a:lnTo>
                  <a:lnTo>
                    <a:pt x="8441" y="81242"/>
                  </a:lnTo>
                  <a:lnTo>
                    <a:pt x="5068" y="92975"/>
                  </a:lnTo>
                  <a:lnTo>
                    <a:pt x="2469" y="105162"/>
                  </a:lnTo>
                  <a:lnTo>
                    <a:pt x="723" y="117636"/>
                  </a:lnTo>
                  <a:lnTo>
                    <a:pt x="0" y="130017"/>
                  </a:lnTo>
                  <a:lnTo>
                    <a:pt x="294" y="142088"/>
                  </a:lnTo>
                  <a:lnTo>
                    <a:pt x="1457" y="153806"/>
                  </a:lnTo>
                  <a:lnTo>
                    <a:pt x="3301" y="165208"/>
                  </a:lnTo>
                  <a:lnTo>
                    <a:pt x="5655" y="176358"/>
                  </a:lnTo>
                  <a:lnTo>
                    <a:pt x="8539" y="187321"/>
                  </a:lnTo>
                  <a:lnTo>
                    <a:pt x="12151" y="198149"/>
                  </a:lnTo>
                  <a:lnTo>
                    <a:pt x="16548" y="208873"/>
                  </a:lnTo>
                  <a:lnTo>
                    <a:pt x="21808" y="219195"/>
                  </a:lnTo>
                  <a:lnTo>
                    <a:pt x="28095" y="228520"/>
                  </a:lnTo>
                  <a:lnTo>
                    <a:pt x="35401" y="236596"/>
                  </a:lnTo>
                  <a:lnTo>
                    <a:pt x="43580" y="243170"/>
                  </a:lnTo>
                  <a:lnTo>
                    <a:pt x="52439" y="247837"/>
                  </a:lnTo>
                  <a:lnTo>
                    <a:pt x="61804" y="250566"/>
                  </a:lnTo>
                  <a:lnTo>
                    <a:pt x="71532" y="251619"/>
                  </a:lnTo>
                  <a:lnTo>
                    <a:pt x="81516" y="251354"/>
                  </a:lnTo>
                  <a:lnTo>
                    <a:pt x="91675" y="250108"/>
                  </a:lnTo>
                  <a:lnTo>
                    <a:pt x="101954" y="248157"/>
                  </a:lnTo>
                  <a:lnTo>
                    <a:pt x="112315" y="245711"/>
                  </a:lnTo>
                  <a:lnTo>
                    <a:pt x="122717" y="242927"/>
                  </a:lnTo>
                  <a:lnTo>
                    <a:pt x="132688" y="240066"/>
                  </a:lnTo>
                  <a:lnTo>
                    <a:pt x="142304" y="237222"/>
                  </a:lnTo>
                  <a:lnTo>
                    <a:pt x="152410" y="234148"/>
                  </a:lnTo>
                  <a:lnTo>
                    <a:pt x="164618" y="230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19047" y="1988306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31586" y="221099"/>
                  </a:moveTo>
                  <a:lnTo>
                    <a:pt x="28652" y="212230"/>
                  </a:lnTo>
                  <a:lnTo>
                    <a:pt x="25869" y="203244"/>
                  </a:lnTo>
                  <a:lnTo>
                    <a:pt x="22974" y="193244"/>
                  </a:lnTo>
                  <a:lnTo>
                    <a:pt x="20106" y="182090"/>
                  </a:lnTo>
                  <a:lnTo>
                    <a:pt x="17590" y="169631"/>
                  </a:lnTo>
                  <a:lnTo>
                    <a:pt x="15575" y="155923"/>
                  </a:lnTo>
                  <a:lnTo>
                    <a:pt x="13889" y="141333"/>
                  </a:lnTo>
                  <a:lnTo>
                    <a:pt x="12146" y="126404"/>
                  </a:lnTo>
                  <a:lnTo>
                    <a:pt x="10125" y="111479"/>
                  </a:lnTo>
                  <a:lnTo>
                    <a:pt x="7936" y="96698"/>
                  </a:lnTo>
                  <a:lnTo>
                    <a:pt x="5919" y="82088"/>
                  </a:lnTo>
                  <a:lnTo>
                    <a:pt x="4266" y="67645"/>
                  </a:lnTo>
                  <a:lnTo>
                    <a:pt x="3001" y="53749"/>
                  </a:lnTo>
                  <a:lnTo>
                    <a:pt x="1940" y="39707"/>
                  </a:lnTo>
                  <a:lnTo>
                    <a:pt x="993" y="231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334819" y="1941504"/>
              <a:ext cx="247424" cy="301905"/>
            </a:xfrm>
            <a:custGeom>
              <a:avLst/>
              <a:gdLst/>
              <a:ahLst/>
              <a:cxnLst/>
              <a:rect l="0" t="0" r="0" b="0"/>
              <a:pathLst>
                <a:path w="247424" h="301905">
                  <a:moveTo>
                    <a:pt x="0" y="4688"/>
                  </a:moveTo>
                  <a:lnTo>
                    <a:pt x="11667" y="4621"/>
                  </a:lnTo>
                  <a:lnTo>
                    <a:pt x="22156" y="3981"/>
                  </a:lnTo>
                  <a:lnTo>
                    <a:pt x="32459" y="2693"/>
                  </a:lnTo>
                  <a:lnTo>
                    <a:pt x="42759" y="1179"/>
                  </a:lnTo>
                  <a:lnTo>
                    <a:pt x="53103" y="160"/>
                  </a:lnTo>
                  <a:lnTo>
                    <a:pt x="63493" y="0"/>
                  </a:lnTo>
                  <a:lnTo>
                    <a:pt x="73922" y="727"/>
                  </a:lnTo>
                  <a:lnTo>
                    <a:pt x="84380" y="2213"/>
                  </a:lnTo>
                  <a:lnTo>
                    <a:pt x="94859" y="4294"/>
                  </a:lnTo>
                  <a:lnTo>
                    <a:pt x="105354" y="6980"/>
                  </a:lnTo>
                  <a:lnTo>
                    <a:pt x="115860" y="10453"/>
                  </a:lnTo>
                  <a:lnTo>
                    <a:pt x="126373" y="14749"/>
                  </a:lnTo>
                  <a:lnTo>
                    <a:pt x="136891" y="19768"/>
                  </a:lnTo>
                  <a:lnTo>
                    <a:pt x="147412" y="25361"/>
                  </a:lnTo>
                  <a:lnTo>
                    <a:pt x="157932" y="31392"/>
                  </a:lnTo>
                  <a:lnTo>
                    <a:pt x="168285" y="38069"/>
                  </a:lnTo>
                  <a:lnTo>
                    <a:pt x="178162" y="45915"/>
                  </a:lnTo>
                  <a:lnTo>
                    <a:pt x="187436" y="55118"/>
                  </a:lnTo>
                  <a:lnTo>
                    <a:pt x="196139" y="65400"/>
                  </a:lnTo>
                  <a:lnTo>
                    <a:pt x="204370" y="76219"/>
                  </a:lnTo>
                  <a:lnTo>
                    <a:pt x="212237" y="87205"/>
                  </a:lnTo>
                  <a:lnTo>
                    <a:pt x="219675" y="98342"/>
                  </a:lnTo>
                  <a:lnTo>
                    <a:pt x="226450" y="109878"/>
                  </a:lnTo>
                  <a:lnTo>
                    <a:pt x="232486" y="121934"/>
                  </a:lnTo>
                  <a:lnTo>
                    <a:pt x="237694" y="134487"/>
                  </a:lnTo>
                  <a:lnTo>
                    <a:pt x="241893" y="147453"/>
                  </a:lnTo>
                  <a:lnTo>
                    <a:pt x="245078" y="160727"/>
                  </a:lnTo>
                  <a:lnTo>
                    <a:pt x="247064" y="173895"/>
                  </a:lnTo>
                  <a:lnTo>
                    <a:pt x="247423" y="186278"/>
                  </a:lnTo>
                  <a:lnTo>
                    <a:pt x="246071" y="197570"/>
                  </a:lnTo>
                  <a:lnTo>
                    <a:pt x="243214" y="207964"/>
                  </a:lnTo>
                  <a:lnTo>
                    <a:pt x="239163" y="217946"/>
                  </a:lnTo>
                  <a:lnTo>
                    <a:pt x="234213" y="227846"/>
                  </a:lnTo>
                  <a:lnTo>
                    <a:pt x="228451" y="237650"/>
                  </a:lnTo>
                  <a:lnTo>
                    <a:pt x="221761" y="247093"/>
                  </a:lnTo>
                  <a:lnTo>
                    <a:pt x="214147" y="256039"/>
                  </a:lnTo>
                  <a:lnTo>
                    <a:pt x="205577" y="264335"/>
                  </a:lnTo>
                  <a:lnTo>
                    <a:pt x="195914" y="271755"/>
                  </a:lnTo>
                  <a:lnTo>
                    <a:pt x="185192" y="278261"/>
                  </a:lnTo>
                  <a:lnTo>
                    <a:pt x="173738" y="283968"/>
                  </a:lnTo>
                  <a:lnTo>
                    <a:pt x="162056" y="289042"/>
                  </a:lnTo>
                  <a:lnTo>
                    <a:pt x="150456" y="293636"/>
                  </a:lnTo>
                  <a:lnTo>
                    <a:pt x="138889" y="297553"/>
                  </a:lnTo>
                  <a:lnTo>
                    <a:pt x="127056" y="300280"/>
                  </a:lnTo>
                  <a:lnTo>
                    <a:pt x="114800" y="301637"/>
                  </a:lnTo>
                  <a:lnTo>
                    <a:pt x="102110" y="301904"/>
                  </a:lnTo>
                  <a:lnTo>
                    <a:pt x="89050" y="301627"/>
                  </a:lnTo>
                  <a:lnTo>
                    <a:pt x="75719" y="301184"/>
                  </a:lnTo>
                  <a:lnTo>
                    <a:pt x="62605" y="300752"/>
                  </a:lnTo>
                  <a:lnTo>
                    <a:pt x="49188" y="300350"/>
                  </a:lnTo>
                  <a:lnTo>
                    <a:pt x="33174" y="299948"/>
                  </a:lnTo>
                  <a:lnTo>
                    <a:pt x="10528" y="2994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242362" y="1501457"/>
            <a:ext cx="768582" cy="743240"/>
            <a:chOff x="1242362" y="1501457"/>
            <a:chExt cx="768582" cy="743240"/>
          </a:xfrm>
        </p:grpSpPr>
        <p:sp>
          <p:nvSpPr>
            <p:cNvPr id="29" name="Freeform 28"/>
            <p:cNvSpPr/>
            <p:nvPr/>
          </p:nvSpPr>
          <p:spPr>
            <a:xfrm>
              <a:off x="1242362" y="1724795"/>
              <a:ext cx="297025" cy="519902"/>
            </a:xfrm>
            <a:custGeom>
              <a:avLst/>
              <a:gdLst/>
              <a:ahLst/>
              <a:cxnLst/>
              <a:rect l="0" t="0" r="0" b="0"/>
              <a:pathLst>
                <a:path w="297025" h="519902">
                  <a:moveTo>
                    <a:pt x="157928" y="1878"/>
                  </a:moveTo>
                  <a:lnTo>
                    <a:pt x="152060" y="7746"/>
                  </a:lnTo>
                  <a:lnTo>
                    <a:pt x="146496" y="13310"/>
                  </a:lnTo>
                  <a:lnTo>
                    <a:pt x="140697" y="19109"/>
                  </a:lnTo>
                  <a:lnTo>
                    <a:pt x="134616" y="25190"/>
                  </a:lnTo>
                  <a:lnTo>
                    <a:pt x="128286" y="31520"/>
                  </a:lnTo>
                  <a:lnTo>
                    <a:pt x="121758" y="38048"/>
                  </a:lnTo>
                  <a:lnTo>
                    <a:pt x="115082" y="44724"/>
                  </a:lnTo>
                  <a:lnTo>
                    <a:pt x="108299" y="51506"/>
                  </a:lnTo>
                  <a:lnTo>
                    <a:pt x="101437" y="58364"/>
                  </a:lnTo>
                  <a:lnTo>
                    <a:pt x="94355" y="65274"/>
                  </a:lnTo>
                  <a:lnTo>
                    <a:pt x="86762" y="72219"/>
                  </a:lnTo>
                  <a:lnTo>
                    <a:pt x="78536" y="79142"/>
                  </a:lnTo>
                  <a:lnTo>
                    <a:pt x="69655" y="84417"/>
                  </a:lnTo>
                  <a:lnTo>
                    <a:pt x="61210" y="85629"/>
                  </a:lnTo>
                  <a:lnTo>
                    <a:pt x="55189" y="83039"/>
                  </a:lnTo>
                  <a:lnTo>
                    <a:pt x="52153" y="78102"/>
                  </a:lnTo>
                  <a:lnTo>
                    <a:pt x="51801" y="71954"/>
                  </a:lnTo>
                  <a:lnTo>
                    <a:pt x="53745" y="65073"/>
                  </a:lnTo>
                  <a:lnTo>
                    <a:pt x="57752" y="57475"/>
                  </a:lnTo>
                  <a:lnTo>
                    <a:pt x="63504" y="49189"/>
                  </a:lnTo>
                  <a:lnTo>
                    <a:pt x="70629" y="40641"/>
                  </a:lnTo>
                  <a:lnTo>
                    <a:pt x="78779" y="32572"/>
                  </a:lnTo>
                  <a:lnTo>
                    <a:pt x="87667" y="25362"/>
                  </a:lnTo>
                  <a:lnTo>
                    <a:pt x="97075" y="19044"/>
                  </a:lnTo>
                  <a:lnTo>
                    <a:pt x="106844" y="13490"/>
                  </a:lnTo>
                  <a:lnTo>
                    <a:pt x="116864" y="8542"/>
                  </a:lnTo>
                  <a:lnTo>
                    <a:pt x="127220" y="4370"/>
                  </a:lnTo>
                  <a:lnTo>
                    <a:pt x="138164" y="1465"/>
                  </a:lnTo>
                  <a:lnTo>
                    <a:pt x="149782" y="0"/>
                  </a:lnTo>
                  <a:lnTo>
                    <a:pt x="161686" y="167"/>
                  </a:lnTo>
                  <a:lnTo>
                    <a:pt x="173145" y="2332"/>
                  </a:lnTo>
                  <a:lnTo>
                    <a:pt x="183772" y="6496"/>
                  </a:lnTo>
                  <a:lnTo>
                    <a:pt x="193364" y="12377"/>
                  </a:lnTo>
                  <a:lnTo>
                    <a:pt x="201735" y="19604"/>
                  </a:lnTo>
                  <a:lnTo>
                    <a:pt x="208914" y="27841"/>
                  </a:lnTo>
                  <a:lnTo>
                    <a:pt x="214922" y="37131"/>
                  </a:lnTo>
                  <a:lnTo>
                    <a:pt x="219674" y="47876"/>
                  </a:lnTo>
                  <a:lnTo>
                    <a:pt x="223237" y="60169"/>
                  </a:lnTo>
                  <a:lnTo>
                    <a:pt x="225480" y="73509"/>
                  </a:lnTo>
                  <a:lnTo>
                    <a:pt x="226013" y="87001"/>
                  </a:lnTo>
                  <a:lnTo>
                    <a:pt x="224777" y="100108"/>
                  </a:lnTo>
                  <a:lnTo>
                    <a:pt x="221999" y="112500"/>
                  </a:lnTo>
                  <a:lnTo>
                    <a:pt x="218000" y="123896"/>
                  </a:lnTo>
                  <a:lnTo>
                    <a:pt x="213091" y="134261"/>
                  </a:lnTo>
                  <a:lnTo>
                    <a:pt x="207525" y="143729"/>
                  </a:lnTo>
                  <a:lnTo>
                    <a:pt x="201498" y="152490"/>
                  </a:lnTo>
                  <a:lnTo>
                    <a:pt x="195148" y="160720"/>
                  </a:lnTo>
                  <a:lnTo>
                    <a:pt x="188411" y="168404"/>
                  </a:lnTo>
                  <a:lnTo>
                    <a:pt x="181049" y="175346"/>
                  </a:lnTo>
                  <a:lnTo>
                    <a:pt x="173036" y="181460"/>
                  </a:lnTo>
                  <a:lnTo>
                    <a:pt x="166354" y="185476"/>
                  </a:lnTo>
                  <a:lnTo>
                    <a:pt x="164157" y="186717"/>
                  </a:lnTo>
                  <a:lnTo>
                    <a:pt x="166787" y="187234"/>
                  </a:lnTo>
                  <a:lnTo>
                    <a:pt x="172969" y="188239"/>
                  </a:lnTo>
                  <a:lnTo>
                    <a:pt x="181247" y="190294"/>
                  </a:lnTo>
                  <a:lnTo>
                    <a:pt x="190640" y="193507"/>
                  </a:lnTo>
                  <a:lnTo>
                    <a:pt x="200602" y="197905"/>
                  </a:lnTo>
                  <a:lnTo>
                    <a:pt x="210849" y="203584"/>
                  </a:lnTo>
                  <a:lnTo>
                    <a:pt x="221234" y="210472"/>
                  </a:lnTo>
                  <a:lnTo>
                    <a:pt x="231520" y="218533"/>
                  </a:lnTo>
                  <a:lnTo>
                    <a:pt x="241365" y="227844"/>
                  </a:lnTo>
                  <a:lnTo>
                    <a:pt x="250619" y="238329"/>
                  </a:lnTo>
                  <a:lnTo>
                    <a:pt x="259140" y="249793"/>
                  </a:lnTo>
                  <a:lnTo>
                    <a:pt x="266719" y="262012"/>
                  </a:lnTo>
                  <a:lnTo>
                    <a:pt x="273336" y="274787"/>
                  </a:lnTo>
                  <a:lnTo>
                    <a:pt x="279120" y="287957"/>
                  </a:lnTo>
                  <a:lnTo>
                    <a:pt x="284247" y="301404"/>
                  </a:lnTo>
                  <a:lnTo>
                    <a:pt x="288876" y="315042"/>
                  </a:lnTo>
                  <a:lnTo>
                    <a:pt x="292817" y="328810"/>
                  </a:lnTo>
                  <a:lnTo>
                    <a:pt x="295560" y="342667"/>
                  </a:lnTo>
                  <a:lnTo>
                    <a:pt x="296923" y="356578"/>
                  </a:lnTo>
                  <a:lnTo>
                    <a:pt x="297024" y="370362"/>
                  </a:lnTo>
                  <a:lnTo>
                    <a:pt x="296103" y="383697"/>
                  </a:lnTo>
                  <a:lnTo>
                    <a:pt x="294406" y="396446"/>
                  </a:lnTo>
                  <a:lnTo>
                    <a:pt x="291979" y="408634"/>
                  </a:lnTo>
                  <a:lnTo>
                    <a:pt x="288681" y="420359"/>
                  </a:lnTo>
                  <a:lnTo>
                    <a:pt x="284501" y="431730"/>
                  </a:lnTo>
                  <a:lnTo>
                    <a:pt x="279561" y="442843"/>
                  </a:lnTo>
                  <a:lnTo>
                    <a:pt x="274020" y="453771"/>
                  </a:lnTo>
                  <a:lnTo>
                    <a:pt x="268019" y="464563"/>
                  </a:lnTo>
                  <a:lnTo>
                    <a:pt x="261193" y="474930"/>
                  </a:lnTo>
                  <a:lnTo>
                    <a:pt x="252714" y="484286"/>
                  </a:lnTo>
                  <a:lnTo>
                    <a:pt x="242269" y="492391"/>
                  </a:lnTo>
                  <a:lnTo>
                    <a:pt x="230168" y="499324"/>
                  </a:lnTo>
                  <a:lnTo>
                    <a:pt x="217057" y="505297"/>
                  </a:lnTo>
                  <a:lnTo>
                    <a:pt x="203423" y="510530"/>
                  </a:lnTo>
                  <a:lnTo>
                    <a:pt x="189542" y="514893"/>
                  </a:lnTo>
                  <a:lnTo>
                    <a:pt x="175551" y="517927"/>
                  </a:lnTo>
                  <a:lnTo>
                    <a:pt x="161511" y="519493"/>
                  </a:lnTo>
                  <a:lnTo>
                    <a:pt x="147288" y="519901"/>
                  </a:lnTo>
                  <a:lnTo>
                    <a:pt x="132586" y="519720"/>
                  </a:lnTo>
                  <a:lnTo>
                    <a:pt x="117286" y="519337"/>
                  </a:lnTo>
                  <a:lnTo>
                    <a:pt x="101585" y="518777"/>
                  </a:lnTo>
                  <a:lnTo>
                    <a:pt x="85890" y="517802"/>
                  </a:lnTo>
                  <a:lnTo>
                    <a:pt x="70458" y="516303"/>
                  </a:lnTo>
                  <a:lnTo>
                    <a:pt x="55761" y="514457"/>
                  </a:lnTo>
                  <a:lnTo>
                    <a:pt x="41029" y="512478"/>
                  </a:lnTo>
                  <a:lnTo>
                    <a:pt x="23852" y="510192"/>
                  </a:lnTo>
                  <a:lnTo>
                    <a:pt x="0" y="5072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52974" y="1501457"/>
              <a:ext cx="250096" cy="277860"/>
            </a:xfrm>
            <a:custGeom>
              <a:avLst/>
              <a:gdLst/>
              <a:ahLst/>
              <a:cxnLst/>
              <a:rect l="0" t="0" r="0" b="0"/>
              <a:pathLst>
                <a:path w="250096" h="277860">
                  <a:moveTo>
                    <a:pt x="136870" y="4118"/>
                  </a:moveTo>
                  <a:lnTo>
                    <a:pt x="128136" y="7119"/>
                  </a:lnTo>
                  <a:lnTo>
                    <a:pt x="120429" y="10541"/>
                  </a:lnTo>
                  <a:lnTo>
                    <a:pt x="113027" y="14737"/>
                  </a:lnTo>
                  <a:lnTo>
                    <a:pt x="105766" y="19637"/>
                  </a:lnTo>
                  <a:lnTo>
                    <a:pt x="98587" y="25119"/>
                  </a:lnTo>
                  <a:lnTo>
                    <a:pt x="91462" y="31049"/>
                  </a:lnTo>
                  <a:lnTo>
                    <a:pt x="84372" y="37311"/>
                  </a:lnTo>
                  <a:lnTo>
                    <a:pt x="77305" y="43809"/>
                  </a:lnTo>
                  <a:lnTo>
                    <a:pt x="70264" y="50419"/>
                  </a:lnTo>
                  <a:lnTo>
                    <a:pt x="63646" y="55171"/>
                  </a:lnTo>
                  <a:lnTo>
                    <a:pt x="58860" y="55809"/>
                  </a:lnTo>
                  <a:lnTo>
                    <a:pt x="57104" y="53347"/>
                  </a:lnTo>
                  <a:lnTo>
                    <a:pt x="58045" y="49021"/>
                  </a:lnTo>
                  <a:lnTo>
                    <a:pt x="61122" y="43779"/>
                  </a:lnTo>
                  <a:lnTo>
                    <a:pt x="66030" y="38380"/>
                  </a:lnTo>
                  <a:lnTo>
                    <a:pt x="72458" y="33210"/>
                  </a:lnTo>
                  <a:lnTo>
                    <a:pt x="80070" y="28220"/>
                  </a:lnTo>
                  <a:lnTo>
                    <a:pt x="88565" y="23088"/>
                  </a:lnTo>
                  <a:lnTo>
                    <a:pt x="97696" y="17634"/>
                  </a:lnTo>
                  <a:lnTo>
                    <a:pt x="107440" y="12153"/>
                  </a:lnTo>
                  <a:lnTo>
                    <a:pt x="117968" y="7303"/>
                  </a:lnTo>
                  <a:lnTo>
                    <a:pt x="129303" y="3421"/>
                  </a:lnTo>
                  <a:lnTo>
                    <a:pt x="141017" y="831"/>
                  </a:lnTo>
                  <a:lnTo>
                    <a:pt x="152347" y="0"/>
                  </a:lnTo>
                  <a:lnTo>
                    <a:pt x="162888" y="1007"/>
                  </a:lnTo>
                  <a:lnTo>
                    <a:pt x="172423" y="3787"/>
                  </a:lnTo>
                  <a:lnTo>
                    <a:pt x="180755" y="8311"/>
                  </a:lnTo>
                  <a:lnTo>
                    <a:pt x="187904" y="14388"/>
                  </a:lnTo>
                  <a:lnTo>
                    <a:pt x="193721" y="21720"/>
                  </a:lnTo>
                  <a:lnTo>
                    <a:pt x="197814" y="30003"/>
                  </a:lnTo>
                  <a:lnTo>
                    <a:pt x="200121" y="38973"/>
                  </a:lnTo>
                  <a:lnTo>
                    <a:pt x="200706" y="48264"/>
                  </a:lnTo>
                  <a:lnTo>
                    <a:pt x="199587" y="57421"/>
                  </a:lnTo>
                  <a:lnTo>
                    <a:pt x="196946" y="66207"/>
                  </a:lnTo>
                  <a:lnTo>
                    <a:pt x="193073" y="74581"/>
                  </a:lnTo>
                  <a:lnTo>
                    <a:pt x="188266" y="82592"/>
                  </a:lnTo>
                  <a:lnTo>
                    <a:pt x="182836" y="90320"/>
                  </a:lnTo>
                  <a:lnTo>
                    <a:pt x="179059" y="97938"/>
                  </a:lnTo>
                  <a:lnTo>
                    <a:pt x="179926" y="104858"/>
                  </a:lnTo>
                  <a:lnTo>
                    <a:pt x="184952" y="110305"/>
                  </a:lnTo>
                  <a:lnTo>
                    <a:pt x="192573" y="115035"/>
                  </a:lnTo>
                  <a:lnTo>
                    <a:pt x="201604" y="119798"/>
                  </a:lnTo>
                  <a:lnTo>
                    <a:pt x="211200" y="125092"/>
                  </a:lnTo>
                  <a:lnTo>
                    <a:pt x="220693" y="131294"/>
                  </a:lnTo>
                  <a:lnTo>
                    <a:pt x="229756" y="138491"/>
                  </a:lnTo>
                  <a:lnTo>
                    <a:pt x="237838" y="146569"/>
                  </a:lnTo>
                  <a:lnTo>
                    <a:pt x="244071" y="155349"/>
                  </a:lnTo>
                  <a:lnTo>
                    <a:pt x="248150" y="164651"/>
                  </a:lnTo>
                  <a:lnTo>
                    <a:pt x="250095" y="174164"/>
                  </a:lnTo>
                  <a:lnTo>
                    <a:pt x="249973" y="183468"/>
                  </a:lnTo>
                  <a:lnTo>
                    <a:pt x="248032" y="192353"/>
                  </a:lnTo>
                  <a:lnTo>
                    <a:pt x="244308" y="200792"/>
                  </a:lnTo>
                  <a:lnTo>
                    <a:pt x="238544" y="208846"/>
                  </a:lnTo>
                  <a:lnTo>
                    <a:pt x="230786" y="216595"/>
                  </a:lnTo>
                  <a:lnTo>
                    <a:pt x="221495" y="223953"/>
                  </a:lnTo>
                  <a:lnTo>
                    <a:pt x="211350" y="230675"/>
                  </a:lnTo>
                  <a:lnTo>
                    <a:pt x="200821" y="236676"/>
                  </a:lnTo>
                  <a:lnTo>
                    <a:pt x="189990" y="241859"/>
                  </a:lnTo>
                  <a:lnTo>
                    <a:pt x="178661" y="246043"/>
                  </a:lnTo>
                  <a:lnTo>
                    <a:pt x="166744" y="249230"/>
                  </a:lnTo>
                  <a:lnTo>
                    <a:pt x="154283" y="251728"/>
                  </a:lnTo>
                  <a:lnTo>
                    <a:pt x="141380" y="254027"/>
                  </a:lnTo>
                  <a:lnTo>
                    <a:pt x="128138" y="256432"/>
                  </a:lnTo>
                  <a:lnTo>
                    <a:pt x="114651" y="259049"/>
                  </a:lnTo>
                  <a:lnTo>
                    <a:pt x="100991" y="261886"/>
                  </a:lnTo>
                  <a:lnTo>
                    <a:pt x="87214" y="264904"/>
                  </a:lnTo>
                  <a:lnTo>
                    <a:pt x="73387" y="267908"/>
                  </a:lnTo>
                  <a:lnTo>
                    <a:pt x="57919" y="270856"/>
                  </a:lnTo>
                  <a:lnTo>
                    <a:pt x="36098" y="274007"/>
                  </a:lnTo>
                  <a:lnTo>
                    <a:pt x="0" y="2778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63502" y="1842487"/>
              <a:ext cx="347442" cy="42115"/>
            </a:xfrm>
            <a:custGeom>
              <a:avLst/>
              <a:gdLst/>
              <a:ahLst/>
              <a:cxnLst/>
              <a:rect l="0" t="0" r="0" b="0"/>
              <a:pathLst>
                <a:path w="347442" h="42115">
                  <a:moveTo>
                    <a:pt x="347441" y="0"/>
                  </a:moveTo>
                  <a:lnTo>
                    <a:pt x="335706" y="0"/>
                  </a:lnTo>
                  <a:lnTo>
                    <a:pt x="324577" y="0"/>
                  </a:lnTo>
                  <a:lnTo>
                    <a:pt x="312978" y="0"/>
                  </a:lnTo>
                  <a:lnTo>
                    <a:pt x="300817" y="0"/>
                  </a:lnTo>
                  <a:lnTo>
                    <a:pt x="288157" y="0"/>
                  </a:lnTo>
                  <a:lnTo>
                    <a:pt x="275096" y="0"/>
                  </a:lnTo>
                  <a:lnTo>
                    <a:pt x="261572" y="0"/>
                  </a:lnTo>
                  <a:lnTo>
                    <a:pt x="247358" y="0"/>
                  </a:lnTo>
                  <a:lnTo>
                    <a:pt x="232394" y="4"/>
                  </a:lnTo>
                  <a:lnTo>
                    <a:pt x="216922" y="177"/>
                  </a:lnTo>
                  <a:lnTo>
                    <a:pt x="201384" y="825"/>
                  </a:lnTo>
                  <a:lnTo>
                    <a:pt x="186047" y="2079"/>
                  </a:lnTo>
                  <a:lnTo>
                    <a:pt x="171156" y="3904"/>
                  </a:lnTo>
                  <a:lnTo>
                    <a:pt x="157003" y="6201"/>
                  </a:lnTo>
                  <a:lnTo>
                    <a:pt x="143661" y="8852"/>
                  </a:lnTo>
                  <a:lnTo>
                    <a:pt x="130718" y="11598"/>
                  </a:lnTo>
                  <a:lnTo>
                    <a:pt x="117414" y="14054"/>
                  </a:lnTo>
                  <a:lnTo>
                    <a:pt x="103353" y="16044"/>
                  </a:lnTo>
                  <a:lnTo>
                    <a:pt x="88804" y="17887"/>
                  </a:lnTo>
                  <a:lnTo>
                    <a:pt x="74490" y="20271"/>
                  </a:lnTo>
                  <a:lnTo>
                    <a:pt x="60833" y="23538"/>
                  </a:lnTo>
                  <a:lnTo>
                    <a:pt x="48170" y="27396"/>
                  </a:lnTo>
                  <a:lnTo>
                    <a:pt x="35562" y="31475"/>
                  </a:lnTo>
                  <a:lnTo>
                    <a:pt x="20791" y="361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05657" y="1958300"/>
              <a:ext cx="21059" cy="252685"/>
            </a:xfrm>
            <a:custGeom>
              <a:avLst/>
              <a:gdLst/>
              <a:ahLst/>
              <a:cxnLst/>
              <a:rect l="0" t="0" r="0" b="0"/>
              <a:pathLst>
                <a:path w="21059" h="252685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35"/>
                  </a:lnTo>
                  <a:lnTo>
                    <a:pt x="178" y="85514"/>
                  </a:lnTo>
                  <a:lnTo>
                    <a:pt x="826" y="98431"/>
                  </a:lnTo>
                  <a:lnTo>
                    <a:pt x="2075" y="110902"/>
                  </a:lnTo>
                  <a:lnTo>
                    <a:pt x="3728" y="123241"/>
                  </a:lnTo>
                  <a:lnTo>
                    <a:pt x="5376" y="136132"/>
                  </a:lnTo>
                  <a:lnTo>
                    <a:pt x="6783" y="149916"/>
                  </a:lnTo>
                  <a:lnTo>
                    <a:pt x="8049" y="164447"/>
                  </a:lnTo>
                  <a:lnTo>
                    <a:pt x="9505" y="179281"/>
                  </a:lnTo>
                  <a:lnTo>
                    <a:pt x="11332" y="194095"/>
                  </a:lnTo>
                  <a:lnTo>
                    <a:pt x="13399" y="208160"/>
                  </a:lnTo>
                  <a:lnTo>
                    <a:pt x="15550" y="221648"/>
                  </a:lnTo>
                  <a:lnTo>
                    <a:pt x="17976" y="235739"/>
                  </a:lnTo>
                  <a:lnTo>
                    <a:pt x="21058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79060" y="2000414"/>
              <a:ext cx="126599" cy="124596"/>
            </a:xfrm>
            <a:custGeom>
              <a:avLst/>
              <a:gdLst/>
              <a:ahLst/>
              <a:cxnLst/>
              <a:rect l="0" t="0" r="0" b="0"/>
              <a:pathLst>
                <a:path w="126599" h="124596">
                  <a:moveTo>
                    <a:pt x="126598" y="73700"/>
                  </a:moveTo>
                  <a:lnTo>
                    <a:pt x="117796" y="79500"/>
                  </a:lnTo>
                  <a:lnTo>
                    <a:pt x="109450" y="84424"/>
                  </a:lnTo>
                  <a:lnTo>
                    <a:pt x="100751" y="88931"/>
                  </a:lnTo>
                  <a:lnTo>
                    <a:pt x="91630" y="93325"/>
                  </a:lnTo>
                  <a:lnTo>
                    <a:pt x="82135" y="97987"/>
                  </a:lnTo>
                  <a:lnTo>
                    <a:pt x="72343" y="103097"/>
                  </a:lnTo>
                  <a:lnTo>
                    <a:pt x="62329" y="108503"/>
                  </a:lnTo>
                  <a:lnTo>
                    <a:pt x="52155" y="113826"/>
                  </a:lnTo>
                  <a:lnTo>
                    <a:pt x="41878" y="118833"/>
                  </a:lnTo>
                  <a:lnTo>
                    <a:pt x="31860" y="122820"/>
                  </a:lnTo>
                  <a:lnTo>
                    <a:pt x="22738" y="124595"/>
                  </a:lnTo>
                  <a:lnTo>
                    <a:pt x="14800" y="123704"/>
                  </a:lnTo>
                  <a:lnTo>
                    <a:pt x="8318" y="120340"/>
                  </a:lnTo>
                  <a:lnTo>
                    <a:pt x="3713" y="114958"/>
                  </a:lnTo>
                  <a:lnTo>
                    <a:pt x="1025" y="108045"/>
                  </a:lnTo>
                  <a:lnTo>
                    <a:pt x="0" y="100018"/>
                  </a:lnTo>
                  <a:lnTo>
                    <a:pt x="283" y="91201"/>
                  </a:lnTo>
                  <a:lnTo>
                    <a:pt x="1541" y="81832"/>
                  </a:lnTo>
                  <a:lnTo>
                    <a:pt x="3501" y="71917"/>
                  </a:lnTo>
                  <a:lnTo>
                    <a:pt x="5952" y="61270"/>
                  </a:lnTo>
                  <a:lnTo>
                    <a:pt x="8740" y="49863"/>
                  </a:lnTo>
                  <a:lnTo>
                    <a:pt x="11604" y="38394"/>
                  </a:lnTo>
                  <a:lnTo>
                    <a:pt x="14449" y="27078"/>
                  </a:lnTo>
                  <a:lnTo>
                    <a:pt x="17525" y="14922"/>
                  </a:lnTo>
                  <a:lnTo>
                    <a:pt x="213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926507" y="2634802"/>
            <a:ext cx="1179193" cy="710469"/>
            <a:chOff x="926507" y="2634802"/>
            <a:chExt cx="1179193" cy="710469"/>
          </a:xfrm>
        </p:grpSpPr>
        <p:sp>
          <p:nvSpPr>
            <p:cNvPr id="35" name="Freeform 34"/>
            <p:cNvSpPr/>
            <p:nvPr/>
          </p:nvSpPr>
          <p:spPr>
            <a:xfrm>
              <a:off x="926507" y="304273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204569" y="5734"/>
                  </a:lnTo>
                  <a:lnTo>
                    <a:pt x="197724" y="10018"/>
                  </a:lnTo>
                  <a:lnTo>
                    <a:pt x="189331" y="13224"/>
                  </a:lnTo>
                  <a:lnTo>
                    <a:pt x="179531" y="15585"/>
                  </a:lnTo>
                  <a:lnTo>
                    <a:pt x="168568" y="17282"/>
                  </a:lnTo>
                  <a:lnTo>
                    <a:pt x="156703" y="18477"/>
                  </a:lnTo>
                  <a:lnTo>
                    <a:pt x="144007" y="19306"/>
                  </a:lnTo>
                  <a:lnTo>
                    <a:pt x="130362" y="19874"/>
                  </a:lnTo>
                  <a:lnTo>
                    <a:pt x="115780" y="20261"/>
                  </a:lnTo>
                  <a:lnTo>
                    <a:pt x="100397" y="20523"/>
                  </a:lnTo>
                  <a:lnTo>
                    <a:pt x="84387" y="20699"/>
                  </a:lnTo>
                  <a:lnTo>
                    <a:pt x="67934" y="20818"/>
                  </a:lnTo>
                  <a:lnTo>
                    <a:pt x="51928" y="20897"/>
                  </a:lnTo>
                  <a:lnTo>
                    <a:pt x="36388" y="20959"/>
                  </a:lnTo>
                  <a:lnTo>
                    <a:pt x="19951" y="210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15349" y="2811108"/>
              <a:ext cx="16527" cy="484312"/>
            </a:xfrm>
            <a:custGeom>
              <a:avLst/>
              <a:gdLst/>
              <a:ahLst/>
              <a:cxnLst/>
              <a:rect l="0" t="0" r="0" b="0"/>
              <a:pathLst>
                <a:path w="16527" h="484312">
                  <a:moveTo>
                    <a:pt x="16526" y="0"/>
                  </a:moveTo>
                  <a:lnTo>
                    <a:pt x="16392" y="11602"/>
                  </a:lnTo>
                  <a:lnTo>
                    <a:pt x="15112" y="21450"/>
                  </a:lnTo>
                  <a:lnTo>
                    <a:pt x="12528" y="30473"/>
                  </a:lnTo>
                  <a:lnTo>
                    <a:pt x="9154" y="39607"/>
                  </a:lnTo>
                  <a:lnTo>
                    <a:pt x="5818" y="50227"/>
                  </a:lnTo>
                  <a:lnTo>
                    <a:pt x="2996" y="62949"/>
                  </a:lnTo>
                  <a:lnTo>
                    <a:pt x="972" y="77237"/>
                  </a:lnTo>
                  <a:lnTo>
                    <a:pt x="0" y="91830"/>
                  </a:lnTo>
                  <a:lnTo>
                    <a:pt x="89" y="105943"/>
                  </a:lnTo>
                  <a:lnTo>
                    <a:pt x="931" y="119484"/>
                  </a:lnTo>
                  <a:lnTo>
                    <a:pt x="2019" y="132782"/>
                  </a:lnTo>
                  <a:lnTo>
                    <a:pt x="3040" y="146105"/>
                  </a:lnTo>
                  <a:lnTo>
                    <a:pt x="3873" y="160052"/>
                  </a:lnTo>
                  <a:lnTo>
                    <a:pt x="4505" y="175566"/>
                  </a:lnTo>
                  <a:lnTo>
                    <a:pt x="4965" y="193020"/>
                  </a:lnTo>
                  <a:lnTo>
                    <a:pt x="5291" y="212290"/>
                  </a:lnTo>
                  <a:lnTo>
                    <a:pt x="5518" y="233047"/>
                  </a:lnTo>
                  <a:lnTo>
                    <a:pt x="5673" y="254921"/>
                  </a:lnTo>
                  <a:lnTo>
                    <a:pt x="5779" y="277116"/>
                  </a:lnTo>
                  <a:lnTo>
                    <a:pt x="5851" y="298468"/>
                  </a:lnTo>
                  <a:lnTo>
                    <a:pt x="5899" y="318420"/>
                  </a:lnTo>
                  <a:lnTo>
                    <a:pt x="5932" y="337273"/>
                  </a:lnTo>
                  <a:lnTo>
                    <a:pt x="5954" y="355853"/>
                  </a:lnTo>
                  <a:lnTo>
                    <a:pt x="5968" y="374681"/>
                  </a:lnTo>
                  <a:lnTo>
                    <a:pt x="5978" y="393603"/>
                  </a:lnTo>
                  <a:lnTo>
                    <a:pt x="5986" y="414134"/>
                  </a:lnTo>
                  <a:lnTo>
                    <a:pt x="5992" y="441438"/>
                  </a:lnTo>
                  <a:lnTo>
                    <a:pt x="5998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01285" y="2634802"/>
              <a:ext cx="174582" cy="260535"/>
            </a:xfrm>
            <a:custGeom>
              <a:avLst/>
              <a:gdLst/>
              <a:ahLst/>
              <a:cxnLst/>
              <a:rect l="0" t="0" r="0" b="0"/>
              <a:pathLst>
                <a:path w="174582" h="260535">
                  <a:moveTo>
                    <a:pt x="157015" y="7851"/>
                  </a:moveTo>
                  <a:lnTo>
                    <a:pt x="145280" y="7783"/>
                  </a:lnTo>
                  <a:lnTo>
                    <a:pt x="134151" y="7143"/>
                  </a:lnTo>
                  <a:lnTo>
                    <a:pt x="122552" y="5851"/>
                  </a:lnTo>
                  <a:lnTo>
                    <a:pt x="110391" y="4165"/>
                  </a:lnTo>
                  <a:lnTo>
                    <a:pt x="97732" y="2496"/>
                  </a:lnTo>
                  <a:lnTo>
                    <a:pt x="84676" y="1087"/>
                  </a:lnTo>
                  <a:lnTo>
                    <a:pt x="71324" y="162"/>
                  </a:lnTo>
                  <a:lnTo>
                    <a:pt x="57758" y="0"/>
                  </a:lnTo>
                  <a:lnTo>
                    <a:pt x="44061" y="687"/>
                  </a:lnTo>
                  <a:lnTo>
                    <a:pt x="30934" y="2626"/>
                  </a:lnTo>
                  <a:lnTo>
                    <a:pt x="19637" y="6587"/>
                  </a:lnTo>
                  <a:lnTo>
                    <a:pt x="10721" y="12812"/>
                  </a:lnTo>
                  <a:lnTo>
                    <a:pt x="4397" y="21077"/>
                  </a:lnTo>
                  <a:lnTo>
                    <a:pt x="886" y="30983"/>
                  </a:lnTo>
                  <a:lnTo>
                    <a:pt x="0" y="42126"/>
                  </a:lnTo>
                  <a:lnTo>
                    <a:pt x="961" y="54165"/>
                  </a:lnTo>
                  <a:lnTo>
                    <a:pt x="2650" y="66836"/>
                  </a:lnTo>
                  <a:lnTo>
                    <a:pt x="4377" y="79915"/>
                  </a:lnTo>
                  <a:lnTo>
                    <a:pt x="6363" y="92124"/>
                  </a:lnTo>
                  <a:lnTo>
                    <a:pt x="9713" y="100293"/>
                  </a:lnTo>
                  <a:lnTo>
                    <a:pt x="14795" y="103162"/>
                  </a:lnTo>
                  <a:lnTo>
                    <a:pt x="21061" y="102864"/>
                  </a:lnTo>
                  <a:lnTo>
                    <a:pt x="28299" y="101302"/>
                  </a:lnTo>
                  <a:lnTo>
                    <a:pt x="36378" y="99896"/>
                  </a:lnTo>
                  <a:lnTo>
                    <a:pt x="45144" y="99302"/>
                  </a:lnTo>
                  <a:lnTo>
                    <a:pt x="54599" y="99652"/>
                  </a:lnTo>
                  <a:lnTo>
                    <a:pt x="64912" y="100844"/>
                  </a:lnTo>
                  <a:lnTo>
                    <a:pt x="76096" y="102708"/>
                  </a:lnTo>
                  <a:lnTo>
                    <a:pt x="87874" y="105239"/>
                  </a:lnTo>
                  <a:lnTo>
                    <a:pt x="99777" y="108603"/>
                  </a:lnTo>
                  <a:lnTo>
                    <a:pt x="111520" y="112824"/>
                  </a:lnTo>
                  <a:lnTo>
                    <a:pt x="122845" y="117792"/>
                  </a:lnTo>
                  <a:lnTo>
                    <a:pt x="133450" y="123350"/>
                  </a:lnTo>
                  <a:lnTo>
                    <a:pt x="143243" y="129354"/>
                  </a:lnTo>
                  <a:lnTo>
                    <a:pt x="152141" y="135843"/>
                  </a:lnTo>
                  <a:lnTo>
                    <a:pt x="159979" y="143030"/>
                  </a:lnTo>
                  <a:lnTo>
                    <a:pt x="166755" y="150981"/>
                  </a:lnTo>
                  <a:lnTo>
                    <a:pt x="171967" y="159779"/>
                  </a:lnTo>
                  <a:lnTo>
                    <a:pt x="174581" y="169595"/>
                  </a:lnTo>
                  <a:lnTo>
                    <a:pt x="174257" y="180414"/>
                  </a:lnTo>
                  <a:lnTo>
                    <a:pt x="171105" y="191765"/>
                  </a:lnTo>
                  <a:lnTo>
                    <a:pt x="165335" y="202844"/>
                  </a:lnTo>
                  <a:lnTo>
                    <a:pt x="157343" y="213208"/>
                  </a:lnTo>
                  <a:lnTo>
                    <a:pt x="147607" y="222452"/>
                  </a:lnTo>
                  <a:lnTo>
                    <a:pt x="136573" y="230057"/>
                  </a:lnTo>
                  <a:lnTo>
                    <a:pt x="124609" y="235912"/>
                  </a:lnTo>
                  <a:lnTo>
                    <a:pt x="112157" y="240387"/>
                  </a:lnTo>
                  <a:lnTo>
                    <a:pt x="99725" y="244104"/>
                  </a:lnTo>
                  <a:lnTo>
                    <a:pt x="87592" y="247498"/>
                  </a:lnTo>
                  <a:lnTo>
                    <a:pt x="75890" y="250642"/>
                  </a:lnTo>
                  <a:lnTo>
                    <a:pt x="63354" y="253642"/>
                  </a:lnTo>
                  <a:lnTo>
                    <a:pt x="46651" y="256770"/>
                  </a:lnTo>
                  <a:lnTo>
                    <a:pt x="20145" y="2605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84559" y="2990093"/>
              <a:ext cx="421141" cy="31586"/>
            </a:xfrm>
            <a:custGeom>
              <a:avLst/>
              <a:gdLst/>
              <a:ahLst/>
              <a:cxnLst/>
              <a:rect l="0" t="0" r="0" b="0"/>
              <a:pathLst>
                <a:path w="421141" h="31586">
                  <a:moveTo>
                    <a:pt x="421140" y="0"/>
                  </a:moveTo>
                  <a:lnTo>
                    <a:pt x="409405" y="67"/>
                  </a:lnTo>
                  <a:lnTo>
                    <a:pt x="398276" y="707"/>
                  </a:lnTo>
                  <a:lnTo>
                    <a:pt x="386678" y="1999"/>
                  </a:lnTo>
                  <a:lnTo>
                    <a:pt x="374517" y="3686"/>
                  </a:lnTo>
                  <a:lnTo>
                    <a:pt x="361856" y="5354"/>
                  </a:lnTo>
                  <a:lnTo>
                    <a:pt x="348800" y="6768"/>
                  </a:lnTo>
                  <a:lnTo>
                    <a:pt x="335448" y="7866"/>
                  </a:lnTo>
                  <a:lnTo>
                    <a:pt x="321884" y="8676"/>
                  </a:lnTo>
                  <a:lnTo>
                    <a:pt x="308164" y="9260"/>
                  </a:lnTo>
                  <a:lnTo>
                    <a:pt x="294172" y="9839"/>
                  </a:lnTo>
                  <a:lnTo>
                    <a:pt x="279633" y="10767"/>
                  </a:lnTo>
                  <a:lnTo>
                    <a:pt x="264441" y="12207"/>
                  </a:lnTo>
                  <a:lnTo>
                    <a:pt x="248645" y="13989"/>
                  </a:lnTo>
                  <a:lnTo>
                    <a:pt x="232355" y="15725"/>
                  </a:lnTo>
                  <a:lnTo>
                    <a:pt x="215686" y="17187"/>
                  </a:lnTo>
                  <a:lnTo>
                    <a:pt x="198577" y="18319"/>
                  </a:lnTo>
                  <a:lnTo>
                    <a:pt x="180800" y="19154"/>
                  </a:lnTo>
                  <a:lnTo>
                    <a:pt x="162297" y="19754"/>
                  </a:lnTo>
                  <a:lnTo>
                    <a:pt x="143635" y="20344"/>
                  </a:lnTo>
                  <a:lnTo>
                    <a:pt x="125865" y="21279"/>
                  </a:lnTo>
                  <a:lnTo>
                    <a:pt x="109499" y="22724"/>
                  </a:lnTo>
                  <a:lnTo>
                    <a:pt x="94223" y="24510"/>
                  </a:lnTo>
                  <a:lnTo>
                    <a:pt x="79203" y="26249"/>
                  </a:lnTo>
                  <a:lnTo>
                    <a:pt x="63931" y="27712"/>
                  </a:lnTo>
                  <a:lnTo>
                    <a:pt x="48989" y="28848"/>
                  </a:lnTo>
                  <a:lnTo>
                    <a:pt x="34411" y="29808"/>
                  </a:lnTo>
                  <a:lnTo>
                    <a:pt x="18905" y="3067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89362" y="3093199"/>
              <a:ext cx="147882" cy="252072"/>
            </a:xfrm>
            <a:custGeom>
              <a:avLst/>
              <a:gdLst/>
              <a:ahLst/>
              <a:cxnLst/>
              <a:rect l="0" t="0" r="0" b="0"/>
              <a:pathLst>
                <a:path w="147882" h="252072">
                  <a:moveTo>
                    <a:pt x="147881" y="44293"/>
                  </a:moveTo>
                  <a:lnTo>
                    <a:pt x="142014" y="50161"/>
                  </a:lnTo>
                  <a:lnTo>
                    <a:pt x="136449" y="55725"/>
                  </a:lnTo>
                  <a:lnTo>
                    <a:pt x="130650" y="61529"/>
                  </a:lnTo>
                  <a:lnTo>
                    <a:pt x="124569" y="67782"/>
                  </a:lnTo>
                  <a:lnTo>
                    <a:pt x="118239" y="74760"/>
                  </a:lnTo>
                  <a:lnTo>
                    <a:pt x="111711" y="82542"/>
                  </a:lnTo>
                  <a:lnTo>
                    <a:pt x="105035" y="91043"/>
                  </a:lnTo>
                  <a:lnTo>
                    <a:pt x="98253" y="100122"/>
                  </a:lnTo>
                  <a:lnTo>
                    <a:pt x="91395" y="109631"/>
                  </a:lnTo>
                  <a:lnTo>
                    <a:pt x="84486" y="119286"/>
                  </a:lnTo>
                  <a:lnTo>
                    <a:pt x="77541" y="128688"/>
                  </a:lnTo>
                  <a:lnTo>
                    <a:pt x="70576" y="137647"/>
                  </a:lnTo>
                  <a:lnTo>
                    <a:pt x="63763" y="146476"/>
                  </a:lnTo>
                  <a:lnTo>
                    <a:pt x="57415" y="155857"/>
                  </a:lnTo>
                  <a:lnTo>
                    <a:pt x="51664" y="166131"/>
                  </a:lnTo>
                  <a:lnTo>
                    <a:pt x="46480" y="177154"/>
                  </a:lnTo>
                  <a:lnTo>
                    <a:pt x="41765" y="188478"/>
                  </a:lnTo>
                  <a:lnTo>
                    <a:pt x="37420" y="199796"/>
                  </a:lnTo>
                  <a:lnTo>
                    <a:pt x="33841" y="210820"/>
                  </a:lnTo>
                  <a:lnTo>
                    <a:pt x="31873" y="221216"/>
                  </a:lnTo>
                  <a:lnTo>
                    <a:pt x="31859" y="230855"/>
                  </a:lnTo>
                  <a:lnTo>
                    <a:pt x="33986" y="239309"/>
                  </a:lnTo>
                  <a:lnTo>
                    <a:pt x="38538" y="245784"/>
                  </a:lnTo>
                  <a:lnTo>
                    <a:pt x="45409" y="250022"/>
                  </a:lnTo>
                  <a:lnTo>
                    <a:pt x="53904" y="252071"/>
                  </a:lnTo>
                  <a:lnTo>
                    <a:pt x="62967" y="252017"/>
                  </a:lnTo>
                  <a:lnTo>
                    <a:pt x="71940" y="250131"/>
                  </a:lnTo>
                  <a:lnTo>
                    <a:pt x="80569" y="246782"/>
                  </a:lnTo>
                  <a:lnTo>
                    <a:pt x="88816" y="242335"/>
                  </a:lnTo>
                  <a:lnTo>
                    <a:pt x="96731" y="237093"/>
                  </a:lnTo>
                  <a:lnTo>
                    <a:pt x="104385" y="231288"/>
                  </a:lnTo>
                  <a:lnTo>
                    <a:pt x="111847" y="225094"/>
                  </a:lnTo>
                  <a:lnTo>
                    <a:pt x="119161" y="218623"/>
                  </a:lnTo>
                  <a:lnTo>
                    <a:pt x="126042" y="211633"/>
                  </a:lnTo>
                  <a:lnTo>
                    <a:pt x="131904" y="203569"/>
                  </a:lnTo>
                  <a:lnTo>
                    <a:pt x="136502" y="194222"/>
                  </a:lnTo>
                  <a:lnTo>
                    <a:pt x="139588" y="184011"/>
                  </a:lnTo>
                  <a:lnTo>
                    <a:pt x="140760" y="173771"/>
                  </a:lnTo>
                  <a:lnTo>
                    <a:pt x="139985" y="163997"/>
                  </a:lnTo>
                  <a:lnTo>
                    <a:pt x="137362" y="154826"/>
                  </a:lnTo>
                  <a:lnTo>
                    <a:pt x="132944" y="146213"/>
                  </a:lnTo>
                  <a:lnTo>
                    <a:pt x="126938" y="138058"/>
                  </a:lnTo>
                  <a:lnTo>
                    <a:pt x="119654" y="130411"/>
                  </a:lnTo>
                  <a:lnTo>
                    <a:pt x="111403" y="123489"/>
                  </a:lnTo>
                  <a:lnTo>
                    <a:pt x="102446" y="117345"/>
                  </a:lnTo>
                  <a:lnTo>
                    <a:pt x="92823" y="111895"/>
                  </a:lnTo>
                  <a:lnTo>
                    <a:pt x="82379" y="106999"/>
                  </a:lnTo>
                  <a:lnTo>
                    <a:pt x="71097" y="102519"/>
                  </a:lnTo>
                  <a:lnTo>
                    <a:pt x="59249" y="98341"/>
                  </a:lnTo>
                  <a:lnTo>
                    <a:pt x="47297" y="94374"/>
                  </a:lnTo>
                  <a:lnTo>
                    <a:pt x="35529" y="90540"/>
                  </a:lnTo>
                  <a:lnTo>
                    <a:pt x="24527" y="86302"/>
                  </a:lnTo>
                  <a:lnTo>
                    <a:pt x="15203" y="80706"/>
                  </a:lnTo>
                  <a:lnTo>
                    <a:pt x="7910" y="73352"/>
                  </a:lnTo>
                  <a:lnTo>
                    <a:pt x="2829" y="64648"/>
                  </a:lnTo>
                  <a:lnTo>
                    <a:pt x="227" y="55503"/>
                  </a:lnTo>
                  <a:lnTo>
                    <a:pt x="0" y="46508"/>
                  </a:lnTo>
                  <a:lnTo>
                    <a:pt x="1929" y="38048"/>
                  </a:lnTo>
                  <a:lnTo>
                    <a:pt x="5874" y="30454"/>
                  </a:lnTo>
                  <a:lnTo>
                    <a:pt x="11558" y="23799"/>
                  </a:lnTo>
                  <a:lnTo>
                    <a:pt x="18624" y="17976"/>
                  </a:lnTo>
                  <a:lnTo>
                    <a:pt x="26728" y="12816"/>
                  </a:lnTo>
                  <a:lnTo>
                    <a:pt x="35583" y="8162"/>
                  </a:lnTo>
                  <a:lnTo>
                    <a:pt x="44968" y="4203"/>
                  </a:lnTo>
                  <a:lnTo>
                    <a:pt x="54719" y="1446"/>
                  </a:lnTo>
                  <a:lnTo>
                    <a:pt x="64709" y="74"/>
                  </a:lnTo>
                  <a:lnTo>
                    <a:pt x="74402" y="0"/>
                  </a:lnTo>
                  <a:lnTo>
                    <a:pt x="83800" y="1135"/>
                  </a:lnTo>
                  <a:lnTo>
                    <a:pt x="93729" y="4699"/>
                  </a:lnTo>
                  <a:lnTo>
                    <a:pt x="105767" y="127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389969" y="1772013"/>
            <a:ext cx="856982" cy="228402"/>
          </a:xfrm>
          <a:custGeom>
            <a:avLst/>
            <a:gdLst/>
            <a:ahLst/>
            <a:cxnLst/>
            <a:rect l="0" t="0" r="0" b="0"/>
            <a:pathLst>
              <a:path w="856982" h="228402">
                <a:moveTo>
                  <a:pt x="0" y="112588"/>
                </a:moveTo>
                <a:lnTo>
                  <a:pt x="11667" y="112655"/>
                </a:lnTo>
                <a:lnTo>
                  <a:pt x="22156" y="113295"/>
                </a:lnTo>
                <a:lnTo>
                  <a:pt x="32463" y="114587"/>
                </a:lnTo>
                <a:lnTo>
                  <a:pt x="42937" y="116274"/>
                </a:lnTo>
                <a:lnTo>
                  <a:pt x="53929" y="117942"/>
                </a:lnTo>
                <a:lnTo>
                  <a:pt x="65576" y="119355"/>
                </a:lnTo>
                <a:lnTo>
                  <a:pt x="78003" y="120453"/>
                </a:lnTo>
                <a:lnTo>
                  <a:pt x="91406" y="121264"/>
                </a:lnTo>
                <a:lnTo>
                  <a:pt x="105786" y="121839"/>
                </a:lnTo>
                <a:lnTo>
                  <a:pt x="120679" y="122071"/>
                </a:lnTo>
                <a:lnTo>
                  <a:pt x="135289" y="121703"/>
                </a:lnTo>
                <a:lnTo>
                  <a:pt x="149195" y="120645"/>
                </a:lnTo>
                <a:lnTo>
                  <a:pt x="162649" y="119122"/>
                </a:lnTo>
                <a:lnTo>
                  <a:pt x="176363" y="117562"/>
                </a:lnTo>
                <a:lnTo>
                  <a:pt x="190741" y="116214"/>
                </a:lnTo>
                <a:lnTo>
                  <a:pt x="205857" y="114988"/>
                </a:lnTo>
                <a:lnTo>
                  <a:pt x="221623" y="113558"/>
                </a:lnTo>
                <a:lnTo>
                  <a:pt x="237903" y="111749"/>
                </a:lnTo>
                <a:lnTo>
                  <a:pt x="254566" y="109704"/>
                </a:lnTo>
                <a:lnTo>
                  <a:pt x="271505" y="107784"/>
                </a:lnTo>
                <a:lnTo>
                  <a:pt x="288628" y="106190"/>
                </a:lnTo>
                <a:lnTo>
                  <a:pt x="305548" y="104798"/>
                </a:lnTo>
                <a:lnTo>
                  <a:pt x="321609" y="103257"/>
                </a:lnTo>
                <a:lnTo>
                  <a:pt x="336527" y="101373"/>
                </a:lnTo>
                <a:lnTo>
                  <a:pt x="350510" y="99277"/>
                </a:lnTo>
                <a:lnTo>
                  <a:pt x="364056" y="97323"/>
                </a:lnTo>
                <a:lnTo>
                  <a:pt x="377506" y="95712"/>
                </a:lnTo>
                <a:lnTo>
                  <a:pt x="391016" y="94478"/>
                </a:lnTo>
                <a:lnTo>
                  <a:pt x="404634" y="93575"/>
                </a:lnTo>
                <a:lnTo>
                  <a:pt x="418362" y="92932"/>
                </a:lnTo>
                <a:lnTo>
                  <a:pt x="432347" y="92484"/>
                </a:lnTo>
                <a:lnTo>
                  <a:pt x="446874" y="92176"/>
                </a:lnTo>
                <a:lnTo>
                  <a:pt x="462046" y="91961"/>
                </a:lnTo>
                <a:lnTo>
                  <a:pt x="477488" y="91645"/>
                </a:lnTo>
                <a:lnTo>
                  <a:pt x="492475" y="90901"/>
                </a:lnTo>
                <a:lnTo>
                  <a:pt x="506632" y="89587"/>
                </a:lnTo>
                <a:lnTo>
                  <a:pt x="520087" y="87891"/>
                </a:lnTo>
                <a:lnTo>
                  <a:pt x="533269" y="86214"/>
                </a:lnTo>
                <a:lnTo>
                  <a:pt x="546476" y="84792"/>
                </a:lnTo>
                <a:lnTo>
                  <a:pt x="559992" y="83686"/>
                </a:lnTo>
                <a:lnTo>
                  <a:pt x="574146" y="82869"/>
                </a:lnTo>
                <a:lnTo>
                  <a:pt x="589042" y="82285"/>
                </a:lnTo>
                <a:lnTo>
                  <a:pt x="604455" y="81876"/>
                </a:lnTo>
                <a:lnTo>
                  <a:pt x="619949" y="81594"/>
                </a:lnTo>
                <a:lnTo>
                  <a:pt x="635256" y="81402"/>
                </a:lnTo>
                <a:lnTo>
                  <a:pt x="650296" y="81270"/>
                </a:lnTo>
                <a:lnTo>
                  <a:pt x="665081" y="81182"/>
                </a:lnTo>
                <a:lnTo>
                  <a:pt x="679651" y="81118"/>
                </a:lnTo>
                <a:lnTo>
                  <a:pt x="693893" y="80906"/>
                </a:lnTo>
                <a:lnTo>
                  <a:pt x="707543" y="80230"/>
                </a:lnTo>
                <a:lnTo>
                  <a:pt x="720516" y="78964"/>
                </a:lnTo>
                <a:lnTo>
                  <a:pt x="733195" y="77299"/>
                </a:lnTo>
                <a:lnTo>
                  <a:pt x="746315" y="75643"/>
                </a:lnTo>
                <a:lnTo>
                  <a:pt x="760254" y="74239"/>
                </a:lnTo>
                <a:lnTo>
                  <a:pt x="774889" y="73316"/>
                </a:lnTo>
                <a:lnTo>
                  <a:pt x="789793" y="73154"/>
                </a:lnTo>
                <a:lnTo>
                  <a:pt x="804649" y="73809"/>
                </a:lnTo>
                <a:lnTo>
                  <a:pt x="818522" y="74537"/>
                </a:lnTo>
                <a:lnTo>
                  <a:pt x="829854" y="73960"/>
                </a:lnTo>
                <a:lnTo>
                  <a:pt x="837989" y="71401"/>
                </a:lnTo>
                <a:lnTo>
                  <a:pt x="842115" y="66537"/>
                </a:lnTo>
                <a:lnTo>
                  <a:pt x="841737" y="60192"/>
                </a:lnTo>
                <a:lnTo>
                  <a:pt x="837967" y="54054"/>
                </a:lnTo>
                <a:lnTo>
                  <a:pt x="831531" y="48200"/>
                </a:lnTo>
                <a:lnTo>
                  <a:pt x="822985" y="42335"/>
                </a:lnTo>
                <a:lnTo>
                  <a:pt x="812996" y="36293"/>
                </a:lnTo>
                <a:lnTo>
                  <a:pt x="802300" y="30033"/>
                </a:lnTo>
                <a:lnTo>
                  <a:pt x="791366" y="23577"/>
                </a:lnTo>
                <a:lnTo>
                  <a:pt x="780413" y="17131"/>
                </a:lnTo>
                <a:lnTo>
                  <a:pt x="769526" y="11040"/>
                </a:lnTo>
                <a:lnTo>
                  <a:pt x="758797" y="5493"/>
                </a:lnTo>
                <a:lnTo>
                  <a:pt x="750954" y="1387"/>
                </a:lnTo>
                <a:lnTo>
                  <a:pt x="749409" y="0"/>
                </a:lnTo>
                <a:lnTo>
                  <a:pt x="753123" y="1214"/>
                </a:lnTo>
                <a:lnTo>
                  <a:pt x="760248" y="4188"/>
                </a:lnTo>
                <a:lnTo>
                  <a:pt x="769236" y="7996"/>
                </a:lnTo>
                <a:lnTo>
                  <a:pt x="779135" y="12073"/>
                </a:lnTo>
                <a:lnTo>
                  <a:pt x="789450" y="16319"/>
                </a:lnTo>
                <a:lnTo>
                  <a:pt x="799940" y="20947"/>
                </a:lnTo>
                <a:lnTo>
                  <a:pt x="810489" y="26071"/>
                </a:lnTo>
                <a:lnTo>
                  <a:pt x="820887" y="31669"/>
                </a:lnTo>
                <a:lnTo>
                  <a:pt x="830808" y="37662"/>
                </a:lnTo>
                <a:lnTo>
                  <a:pt x="840098" y="43958"/>
                </a:lnTo>
                <a:lnTo>
                  <a:pt x="848135" y="50476"/>
                </a:lnTo>
                <a:lnTo>
                  <a:pt x="853792" y="57151"/>
                </a:lnTo>
                <a:lnTo>
                  <a:pt x="856664" y="63941"/>
                </a:lnTo>
                <a:lnTo>
                  <a:pt x="856981" y="70974"/>
                </a:lnTo>
                <a:lnTo>
                  <a:pt x="855225" y="78535"/>
                </a:lnTo>
                <a:lnTo>
                  <a:pt x="851900" y="86731"/>
                </a:lnTo>
                <a:lnTo>
                  <a:pt x="847435" y="95355"/>
                </a:lnTo>
                <a:lnTo>
                  <a:pt x="842163" y="103990"/>
                </a:lnTo>
                <a:lnTo>
                  <a:pt x="836327" y="112390"/>
                </a:lnTo>
                <a:lnTo>
                  <a:pt x="829937" y="120487"/>
                </a:lnTo>
                <a:lnTo>
                  <a:pt x="822810" y="128305"/>
                </a:lnTo>
                <a:lnTo>
                  <a:pt x="814901" y="135895"/>
                </a:lnTo>
                <a:lnTo>
                  <a:pt x="806299" y="143315"/>
                </a:lnTo>
                <a:lnTo>
                  <a:pt x="797147" y="150611"/>
                </a:lnTo>
                <a:lnTo>
                  <a:pt x="787585" y="157819"/>
                </a:lnTo>
                <a:lnTo>
                  <a:pt x="777893" y="164966"/>
                </a:lnTo>
                <a:lnTo>
                  <a:pt x="768467" y="172072"/>
                </a:lnTo>
                <a:lnTo>
                  <a:pt x="759504" y="179150"/>
                </a:lnTo>
                <a:lnTo>
                  <a:pt x="751125" y="186290"/>
                </a:lnTo>
                <a:lnTo>
                  <a:pt x="742538" y="194574"/>
                </a:lnTo>
                <a:lnTo>
                  <a:pt x="731874" y="206964"/>
                </a:lnTo>
                <a:lnTo>
                  <a:pt x="715937" y="22840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548103" y="1526632"/>
            <a:ext cx="1031794" cy="558011"/>
            <a:chOff x="3548103" y="1526632"/>
            <a:chExt cx="1031794" cy="558011"/>
          </a:xfrm>
        </p:grpSpPr>
        <p:sp>
          <p:nvSpPr>
            <p:cNvPr id="42" name="Freeform 41"/>
            <p:cNvSpPr/>
            <p:nvPr/>
          </p:nvSpPr>
          <p:spPr>
            <a:xfrm>
              <a:off x="3548103" y="1526632"/>
              <a:ext cx="342867" cy="558011"/>
            </a:xfrm>
            <a:custGeom>
              <a:avLst/>
              <a:gdLst/>
              <a:ahLst/>
              <a:cxnLst/>
              <a:rect l="0" t="0" r="0" b="0"/>
              <a:pathLst>
                <a:path w="342867" h="558011">
                  <a:moveTo>
                    <a:pt x="105285" y="0"/>
                  </a:moveTo>
                  <a:lnTo>
                    <a:pt x="99485" y="8801"/>
                  </a:lnTo>
                  <a:lnTo>
                    <a:pt x="94561" y="17148"/>
                  </a:lnTo>
                  <a:lnTo>
                    <a:pt x="90053" y="25842"/>
                  </a:lnTo>
                  <a:lnTo>
                    <a:pt x="85660" y="34790"/>
                  </a:lnTo>
                  <a:lnTo>
                    <a:pt x="80998" y="43637"/>
                  </a:lnTo>
                  <a:lnTo>
                    <a:pt x="75883" y="52180"/>
                  </a:lnTo>
                  <a:lnTo>
                    <a:pt x="70305" y="60541"/>
                  </a:lnTo>
                  <a:lnTo>
                    <a:pt x="64334" y="69067"/>
                  </a:lnTo>
                  <a:lnTo>
                    <a:pt x="58055" y="77946"/>
                  </a:lnTo>
                  <a:lnTo>
                    <a:pt x="51551" y="87045"/>
                  </a:lnTo>
                  <a:lnTo>
                    <a:pt x="44886" y="96006"/>
                  </a:lnTo>
                  <a:lnTo>
                    <a:pt x="38119" y="104576"/>
                  </a:lnTo>
                  <a:lnTo>
                    <a:pt x="31695" y="110888"/>
                  </a:lnTo>
                  <a:lnTo>
                    <a:pt x="27051" y="112595"/>
                  </a:lnTo>
                  <a:lnTo>
                    <a:pt x="25385" y="110308"/>
                  </a:lnTo>
                  <a:lnTo>
                    <a:pt x="26375" y="105225"/>
                  </a:lnTo>
                  <a:lnTo>
                    <a:pt x="29311" y="98281"/>
                  </a:lnTo>
                  <a:lnTo>
                    <a:pt x="33590" y="90116"/>
                  </a:lnTo>
                  <a:lnTo>
                    <a:pt x="38785" y="81153"/>
                  </a:lnTo>
                  <a:lnTo>
                    <a:pt x="44925" y="71831"/>
                  </a:lnTo>
                  <a:lnTo>
                    <a:pt x="52423" y="62636"/>
                  </a:lnTo>
                  <a:lnTo>
                    <a:pt x="61398" y="53821"/>
                  </a:lnTo>
                  <a:lnTo>
                    <a:pt x="71531" y="45593"/>
                  </a:lnTo>
                  <a:lnTo>
                    <a:pt x="82252" y="38211"/>
                  </a:lnTo>
                  <a:lnTo>
                    <a:pt x="93173" y="31730"/>
                  </a:lnTo>
                  <a:lnTo>
                    <a:pt x="104268" y="26207"/>
                  </a:lnTo>
                  <a:lnTo>
                    <a:pt x="115776" y="21788"/>
                  </a:lnTo>
                  <a:lnTo>
                    <a:pt x="127807" y="18451"/>
                  </a:lnTo>
                  <a:lnTo>
                    <a:pt x="140175" y="16362"/>
                  </a:lnTo>
                  <a:lnTo>
                    <a:pt x="152485" y="15933"/>
                  </a:lnTo>
                  <a:lnTo>
                    <a:pt x="164504" y="17242"/>
                  </a:lnTo>
                  <a:lnTo>
                    <a:pt x="176016" y="20240"/>
                  </a:lnTo>
                  <a:lnTo>
                    <a:pt x="186748" y="24918"/>
                  </a:lnTo>
                  <a:lnTo>
                    <a:pt x="196626" y="31102"/>
                  </a:lnTo>
                  <a:lnTo>
                    <a:pt x="205581" y="38507"/>
                  </a:lnTo>
                  <a:lnTo>
                    <a:pt x="213458" y="46839"/>
                  </a:lnTo>
                  <a:lnTo>
                    <a:pt x="220268" y="55847"/>
                  </a:lnTo>
                  <a:lnTo>
                    <a:pt x="225843" y="65334"/>
                  </a:lnTo>
                  <a:lnTo>
                    <a:pt x="229766" y="75155"/>
                  </a:lnTo>
                  <a:lnTo>
                    <a:pt x="231955" y="85205"/>
                  </a:lnTo>
                  <a:lnTo>
                    <a:pt x="232459" y="95411"/>
                  </a:lnTo>
                  <a:lnTo>
                    <a:pt x="231285" y="105723"/>
                  </a:lnTo>
                  <a:lnTo>
                    <a:pt x="228608" y="116101"/>
                  </a:lnTo>
                  <a:lnTo>
                    <a:pt x="224710" y="126360"/>
                  </a:lnTo>
                  <a:lnTo>
                    <a:pt x="219885" y="136175"/>
                  </a:lnTo>
                  <a:lnTo>
                    <a:pt x="214386" y="145407"/>
                  </a:lnTo>
                  <a:lnTo>
                    <a:pt x="208408" y="154081"/>
                  </a:lnTo>
                  <a:lnTo>
                    <a:pt x="202097" y="162293"/>
                  </a:lnTo>
                  <a:lnTo>
                    <a:pt x="195551" y="170148"/>
                  </a:lnTo>
                  <a:lnTo>
                    <a:pt x="188682" y="177577"/>
                  </a:lnTo>
                  <a:lnTo>
                    <a:pt x="181231" y="184347"/>
                  </a:lnTo>
                  <a:lnTo>
                    <a:pt x="173153" y="190336"/>
                  </a:lnTo>
                  <a:lnTo>
                    <a:pt x="166255" y="193924"/>
                  </a:lnTo>
                  <a:lnTo>
                    <a:pt x="163378" y="193807"/>
                  </a:lnTo>
                  <a:lnTo>
                    <a:pt x="164740" y="191783"/>
                  </a:lnTo>
                  <a:lnTo>
                    <a:pt x="169258" y="189287"/>
                  </a:lnTo>
                  <a:lnTo>
                    <a:pt x="175880" y="187385"/>
                  </a:lnTo>
                  <a:lnTo>
                    <a:pt x="183872" y="186532"/>
                  </a:lnTo>
                  <a:lnTo>
                    <a:pt x="192912" y="186915"/>
                  </a:lnTo>
                  <a:lnTo>
                    <a:pt x="202999" y="188678"/>
                  </a:lnTo>
                  <a:lnTo>
                    <a:pt x="214052" y="191749"/>
                  </a:lnTo>
                  <a:lnTo>
                    <a:pt x="225586" y="195908"/>
                  </a:lnTo>
                  <a:lnTo>
                    <a:pt x="236800" y="200906"/>
                  </a:lnTo>
                  <a:lnTo>
                    <a:pt x="247274" y="206527"/>
                  </a:lnTo>
                  <a:lnTo>
                    <a:pt x="257104" y="212755"/>
                  </a:lnTo>
                  <a:lnTo>
                    <a:pt x="266700" y="219766"/>
                  </a:lnTo>
                  <a:lnTo>
                    <a:pt x="276338" y="227590"/>
                  </a:lnTo>
                  <a:lnTo>
                    <a:pt x="285964" y="235962"/>
                  </a:lnTo>
                  <a:lnTo>
                    <a:pt x="295289" y="244428"/>
                  </a:lnTo>
                  <a:lnTo>
                    <a:pt x="304155" y="252724"/>
                  </a:lnTo>
                  <a:lnTo>
                    <a:pt x="312398" y="261091"/>
                  </a:lnTo>
                  <a:lnTo>
                    <a:pt x="319782" y="270155"/>
                  </a:lnTo>
                  <a:lnTo>
                    <a:pt x="326259" y="280222"/>
                  </a:lnTo>
                  <a:lnTo>
                    <a:pt x="331777" y="291443"/>
                  </a:lnTo>
                  <a:lnTo>
                    <a:pt x="336193" y="303965"/>
                  </a:lnTo>
                  <a:lnTo>
                    <a:pt x="339530" y="317724"/>
                  </a:lnTo>
                  <a:lnTo>
                    <a:pt x="341790" y="332354"/>
                  </a:lnTo>
                  <a:lnTo>
                    <a:pt x="342866" y="347312"/>
                  </a:lnTo>
                  <a:lnTo>
                    <a:pt x="342813" y="362253"/>
                  </a:lnTo>
                  <a:lnTo>
                    <a:pt x="341813" y="376876"/>
                  </a:lnTo>
                  <a:lnTo>
                    <a:pt x="340079" y="390847"/>
                  </a:lnTo>
                  <a:lnTo>
                    <a:pt x="337799" y="404058"/>
                  </a:lnTo>
                  <a:lnTo>
                    <a:pt x="334965" y="416574"/>
                  </a:lnTo>
                  <a:lnTo>
                    <a:pt x="331385" y="428527"/>
                  </a:lnTo>
                  <a:lnTo>
                    <a:pt x="327009" y="440054"/>
                  </a:lnTo>
                  <a:lnTo>
                    <a:pt x="321765" y="451273"/>
                  </a:lnTo>
                  <a:lnTo>
                    <a:pt x="315488" y="462274"/>
                  </a:lnTo>
                  <a:lnTo>
                    <a:pt x="308189" y="473114"/>
                  </a:lnTo>
                  <a:lnTo>
                    <a:pt x="300015" y="483514"/>
                  </a:lnTo>
                  <a:lnTo>
                    <a:pt x="291158" y="492892"/>
                  </a:lnTo>
                  <a:lnTo>
                    <a:pt x="281789" y="501012"/>
                  </a:lnTo>
                  <a:lnTo>
                    <a:pt x="271889" y="507955"/>
                  </a:lnTo>
                  <a:lnTo>
                    <a:pt x="261259" y="513934"/>
                  </a:lnTo>
                  <a:lnTo>
                    <a:pt x="249843" y="519180"/>
                  </a:lnTo>
                  <a:lnTo>
                    <a:pt x="237566" y="523892"/>
                  </a:lnTo>
                  <a:lnTo>
                    <a:pt x="224260" y="528224"/>
                  </a:lnTo>
                  <a:lnTo>
                    <a:pt x="209935" y="532289"/>
                  </a:lnTo>
                  <a:lnTo>
                    <a:pt x="194738" y="536004"/>
                  </a:lnTo>
                  <a:lnTo>
                    <a:pt x="178859" y="539120"/>
                  </a:lnTo>
                  <a:lnTo>
                    <a:pt x="162479" y="541552"/>
                  </a:lnTo>
                  <a:lnTo>
                    <a:pt x="145904" y="543523"/>
                  </a:lnTo>
                  <a:lnTo>
                    <a:pt x="129550" y="545461"/>
                  </a:lnTo>
                  <a:lnTo>
                    <a:pt x="113626" y="547615"/>
                  </a:lnTo>
                  <a:lnTo>
                    <a:pt x="98153" y="549893"/>
                  </a:lnTo>
                  <a:lnTo>
                    <a:pt x="83071" y="551969"/>
                  </a:lnTo>
                  <a:lnTo>
                    <a:pt x="68305" y="553663"/>
                  </a:lnTo>
                  <a:lnTo>
                    <a:pt x="54191" y="554955"/>
                  </a:lnTo>
                  <a:lnTo>
                    <a:pt x="39979" y="556037"/>
                  </a:lnTo>
                  <a:lnTo>
                    <a:pt x="23299" y="557001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032414" y="1695088"/>
              <a:ext cx="547483" cy="21058"/>
            </a:xfrm>
            <a:custGeom>
              <a:avLst/>
              <a:gdLst/>
              <a:ahLst/>
              <a:cxnLst/>
              <a:rect l="0" t="0" r="0" b="0"/>
              <a:pathLst>
                <a:path w="547483" h="21058">
                  <a:moveTo>
                    <a:pt x="0" y="0"/>
                  </a:moveTo>
                  <a:lnTo>
                    <a:pt x="8868" y="2867"/>
                  </a:lnTo>
                  <a:lnTo>
                    <a:pt x="17855" y="5009"/>
                  </a:lnTo>
                  <a:lnTo>
                    <a:pt x="27855" y="6612"/>
                  </a:lnTo>
                  <a:lnTo>
                    <a:pt x="39008" y="7792"/>
                  </a:lnTo>
                  <a:lnTo>
                    <a:pt x="51468" y="8641"/>
                  </a:lnTo>
                  <a:lnTo>
                    <a:pt x="65180" y="9238"/>
                  </a:lnTo>
                  <a:lnTo>
                    <a:pt x="79944" y="9653"/>
                  </a:lnTo>
                  <a:lnTo>
                    <a:pt x="95521" y="9937"/>
                  </a:lnTo>
                  <a:lnTo>
                    <a:pt x="111703" y="10130"/>
                  </a:lnTo>
                  <a:lnTo>
                    <a:pt x="128483" y="10261"/>
                  </a:lnTo>
                  <a:lnTo>
                    <a:pt x="146037" y="10349"/>
                  </a:lnTo>
                  <a:lnTo>
                    <a:pt x="164390" y="10413"/>
                  </a:lnTo>
                  <a:lnTo>
                    <a:pt x="182952" y="10625"/>
                  </a:lnTo>
                  <a:lnTo>
                    <a:pt x="200655" y="11300"/>
                  </a:lnTo>
                  <a:lnTo>
                    <a:pt x="216984" y="12567"/>
                  </a:lnTo>
                  <a:lnTo>
                    <a:pt x="232576" y="14231"/>
                  </a:lnTo>
                  <a:lnTo>
                    <a:pt x="248873" y="15887"/>
                  </a:lnTo>
                  <a:lnTo>
                    <a:pt x="266646" y="17295"/>
                  </a:lnTo>
                  <a:lnTo>
                    <a:pt x="285519" y="18392"/>
                  </a:lnTo>
                  <a:lnTo>
                    <a:pt x="304361" y="19202"/>
                  </a:lnTo>
                  <a:lnTo>
                    <a:pt x="322498" y="19782"/>
                  </a:lnTo>
                  <a:lnTo>
                    <a:pt x="340236" y="20188"/>
                  </a:lnTo>
                  <a:lnTo>
                    <a:pt x="358571" y="20468"/>
                  </a:lnTo>
                  <a:lnTo>
                    <a:pt x="378047" y="20660"/>
                  </a:lnTo>
                  <a:lnTo>
                    <a:pt x="398568" y="20790"/>
                  </a:lnTo>
                  <a:lnTo>
                    <a:pt x="419661" y="20877"/>
                  </a:lnTo>
                  <a:lnTo>
                    <a:pt x="440952" y="20937"/>
                  </a:lnTo>
                  <a:lnTo>
                    <a:pt x="461738" y="20977"/>
                  </a:lnTo>
                  <a:lnTo>
                    <a:pt x="483174" y="21008"/>
                  </a:lnTo>
                  <a:lnTo>
                    <a:pt x="509375" y="21033"/>
                  </a:lnTo>
                  <a:lnTo>
                    <a:pt x="547482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4161592" y="1785506"/>
            <a:ext cx="168896" cy="368236"/>
          </a:xfrm>
          <a:custGeom>
            <a:avLst/>
            <a:gdLst/>
            <a:ahLst/>
            <a:cxnLst/>
            <a:rect l="0" t="0" r="0" b="0"/>
            <a:pathLst>
              <a:path w="168896" h="368236">
                <a:moveTo>
                  <a:pt x="165620" y="88566"/>
                </a:moveTo>
                <a:lnTo>
                  <a:pt x="156886" y="94434"/>
                </a:lnTo>
                <a:lnTo>
                  <a:pt x="149179" y="99998"/>
                </a:lnTo>
                <a:lnTo>
                  <a:pt x="141773" y="105797"/>
                </a:lnTo>
                <a:lnTo>
                  <a:pt x="134339" y="111878"/>
                </a:lnTo>
                <a:lnTo>
                  <a:pt x="126512" y="118208"/>
                </a:lnTo>
                <a:lnTo>
                  <a:pt x="118137" y="124740"/>
                </a:lnTo>
                <a:lnTo>
                  <a:pt x="109394" y="131589"/>
                </a:lnTo>
                <a:lnTo>
                  <a:pt x="100679" y="139020"/>
                </a:lnTo>
                <a:lnTo>
                  <a:pt x="92230" y="147131"/>
                </a:lnTo>
                <a:lnTo>
                  <a:pt x="84270" y="155866"/>
                </a:lnTo>
                <a:lnTo>
                  <a:pt x="77077" y="165108"/>
                </a:lnTo>
                <a:lnTo>
                  <a:pt x="70719" y="174737"/>
                </a:lnTo>
                <a:lnTo>
                  <a:pt x="64941" y="184814"/>
                </a:lnTo>
                <a:lnTo>
                  <a:pt x="59287" y="195563"/>
                </a:lnTo>
                <a:lnTo>
                  <a:pt x="53481" y="207050"/>
                </a:lnTo>
                <a:lnTo>
                  <a:pt x="47596" y="219035"/>
                </a:lnTo>
                <a:lnTo>
                  <a:pt x="41945" y="231080"/>
                </a:lnTo>
                <a:lnTo>
                  <a:pt x="36702" y="242927"/>
                </a:lnTo>
                <a:lnTo>
                  <a:pt x="32046" y="254662"/>
                </a:lnTo>
                <a:lnTo>
                  <a:pt x="28225" y="266606"/>
                </a:lnTo>
                <a:lnTo>
                  <a:pt x="25292" y="278940"/>
                </a:lnTo>
                <a:lnTo>
                  <a:pt x="23308" y="291681"/>
                </a:lnTo>
                <a:lnTo>
                  <a:pt x="22418" y="304774"/>
                </a:lnTo>
                <a:lnTo>
                  <a:pt x="22605" y="318128"/>
                </a:lnTo>
                <a:lnTo>
                  <a:pt x="24035" y="331181"/>
                </a:lnTo>
                <a:lnTo>
                  <a:pt x="27122" y="342953"/>
                </a:lnTo>
                <a:lnTo>
                  <a:pt x="31940" y="352998"/>
                </a:lnTo>
                <a:lnTo>
                  <a:pt x="38278" y="360893"/>
                </a:lnTo>
                <a:lnTo>
                  <a:pt x="45819" y="365997"/>
                </a:lnTo>
                <a:lnTo>
                  <a:pt x="54261" y="368235"/>
                </a:lnTo>
                <a:lnTo>
                  <a:pt x="63350" y="367824"/>
                </a:lnTo>
                <a:lnTo>
                  <a:pt x="72896" y="364980"/>
                </a:lnTo>
                <a:lnTo>
                  <a:pt x="82754" y="360070"/>
                </a:lnTo>
                <a:lnTo>
                  <a:pt x="92659" y="353371"/>
                </a:lnTo>
                <a:lnTo>
                  <a:pt x="102237" y="344990"/>
                </a:lnTo>
                <a:lnTo>
                  <a:pt x="111300" y="335130"/>
                </a:lnTo>
                <a:lnTo>
                  <a:pt x="119521" y="323919"/>
                </a:lnTo>
                <a:lnTo>
                  <a:pt x="126365" y="311337"/>
                </a:lnTo>
                <a:lnTo>
                  <a:pt x="131666" y="297511"/>
                </a:lnTo>
                <a:lnTo>
                  <a:pt x="135411" y="282990"/>
                </a:lnTo>
                <a:lnTo>
                  <a:pt x="137567" y="268629"/>
                </a:lnTo>
                <a:lnTo>
                  <a:pt x="138273" y="254899"/>
                </a:lnTo>
                <a:lnTo>
                  <a:pt x="137631" y="241902"/>
                </a:lnTo>
                <a:lnTo>
                  <a:pt x="135614" y="229559"/>
                </a:lnTo>
                <a:lnTo>
                  <a:pt x="132335" y="217743"/>
                </a:lnTo>
                <a:lnTo>
                  <a:pt x="128016" y="206484"/>
                </a:lnTo>
                <a:lnTo>
                  <a:pt x="122901" y="195981"/>
                </a:lnTo>
                <a:lnTo>
                  <a:pt x="117199" y="186285"/>
                </a:lnTo>
                <a:lnTo>
                  <a:pt x="110914" y="177467"/>
                </a:lnTo>
                <a:lnTo>
                  <a:pt x="103863" y="169688"/>
                </a:lnTo>
                <a:lnTo>
                  <a:pt x="96008" y="162933"/>
                </a:lnTo>
                <a:lnTo>
                  <a:pt x="87445" y="156888"/>
                </a:lnTo>
                <a:lnTo>
                  <a:pt x="78318" y="151054"/>
                </a:lnTo>
                <a:lnTo>
                  <a:pt x="68770" y="145123"/>
                </a:lnTo>
                <a:lnTo>
                  <a:pt x="58918" y="138984"/>
                </a:lnTo>
                <a:lnTo>
                  <a:pt x="48851" y="132630"/>
                </a:lnTo>
                <a:lnTo>
                  <a:pt x="38645" y="126088"/>
                </a:lnTo>
                <a:lnTo>
                  <a:pt x="28673" y="119237"/>
                </a:lnTo>
                <a:lnTo>
                  <a:pt x="19584" y="111806"/>
                </a:lnTo>
                <a:lnTo>
                  <a:pt x="11671" y="103701"/>
                </a:lnTo>
                <a:lnTo>
                  <a:pt x="5376" y="95140"/>
                </a:lnTo>
                <a:lnTo>
                  <a:pt x="1429" y="86547"/>
                </a:lnTo>
                <a:lnTo>
                  <a:pt x="0" y="78172"/>
                </a:lnTo>
                <a:lnTo>
                  <a:pt x="805" y="69921"/>
                </a:lnTo>
                <a:lnTo>
                  <a:pt x="3387" y="61468"/>
                </a:lnTo>
                <a:lnTo>
                  <a:pt x="7308" y="52638"/>
                </a:lnTo>
                <a:lnTo>
                  <a:pt x="12359" y="43571"/>
                </a:lnTo>
                <a:lnTo>
                  <a:pt x="18564" y="34631"/>
                </a:lnTo>
                <a:lnTo>
                  <a:pt x="25854" y="26032"/>
                </a:lnTo>
                <a:lnTo>
                  <a:pt x="34374" y="18139"/>
                </a:lnTo>
                <a:lnTo>
                  <a:pt x="44535" y="11523"/>
                </a:lnTo>
                <a:lnTo>
                  <a:pt x="56410" y="6379"/>
                </a:lnTo>
                <a:lnTo>
                  <a:pt x="69622" y="2741"/>
                </a:lnTo>
                <a:lnTo>
                  <a:pt x="83555" y="658"/>
                </a:lnTo>
                <a:lnTo>
                  <a:pt x="97767" y="0"/>
                </a:lnTo>
                <a:lnTo>
                  <a:pt x="111714" y="675"/>
                </a:lnTo>
                <a:lnTo>
                  <a:pt x="124693" y="2714"/>
                </a:lnTo>
                <a:lnTo>
                  <a:pt x="136406" y="6017"/>
                </a:lnTo>
                <a:lnTo>
                  <a:pt x="146592" y="10691"/>
                </a:lnTo>
                <a:lnTo>
                  <a:pt x="154844" y="17109"/>
                </a:lnTo>
                <a:lnTo>
                  <a:pt x="161133" y="25304"/>
                </a:lnTo>
                <a:lnTo>
                  <a:pt x="165541" y="34622"/>
                </a:lnTo>
                <a:lnTo>
                  <a:pt x="168417" y="44912"/>
                </a:lnTo>
                <a:lnTo>
                  <a:pt x="168895" y="58197"/>
                </a:lnTo>
                <a:lnTo>
                  <a:pt x="165620" y="7803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2379440" y="2829902"/>
            <a:ext cx="866724" cy="276005"/>
          </a:xfrm>
          <a:custGeom>
            <a:avLst/>
            <a:gdLst/>
            <a:ahLst/>
            <a:cxnLst/>
            <a:rect l="0" t="0" r="0" b="0"/>
            <a:pathLst>
              <a:path w="866724" h="276005">
                <a:moveTo>
                  <a:pt x="0" y="160191"/>
                </a:moveTo>
                <a:lnTo>
                  <a:pt x="8935" y="157324"/>
                </a:lnTo>
                <a:lnTo>
                  <a:pt x="18562" y="155182"/>
                </a:lnTo>
                <a:lnTo>
                  <a:pt x="29854" y="153579"/>
                </a:lnTo>
                <a:lnTo>
                  <a:pt x="42695" y="152398"/>
                </a:lnTo>
                <a:lnTo>
                  <a:pt x="56823" y="151550"/>
                </a:lnTo>
                <a:lnTo>
                  <a:pt x="71943" y="150952"/>
                </a:lnTo>
                <a:lnTo>
                  <a:pt x="87631" y="150538"/>
                </a:lnTo>
                <a:lnTo>
                  <a:pt x="103371" y="150254"/>
                </a:lnTo>
                <a:lnTo>
                  <a:pt x="118875" y="150056"/>
                </a:lnTo>
                <a:lnTo>
                  <a:pt x="134062" y="149752"/>
                </a:lnTo>
                <a:lnTo>
                  <a:pt x="148952" y="149016"/>
                </a:lnTo>
                <a:lnTo>
                  <a:pt x="163605" y="147703"/>
                </a:lnTo>
                <a:lnTo>
                  <a:pt x="178244" y="145838"/>
                </a:lnTo>
                <a:lnTo>
                  <a:pt x="193226" y="143515"/>
                </a:lnTo>
                <a:lnTo>
                  <a:pt x="208720" y="140846"/>
                </a:lnTo>
                <a:lnTo>
                  <a:pt x="224721" y="138088"/>
                </a:lnTo>
                <a:lnTo>
                  <a:pt x="241148" y="135624"/>
                </a:lnTo>
                <a:lnTo>
                  <a:pt x="257909" y="133639"/>
                </a:lnTo>
                <a:lnTo>
                  <a:pt x="275080" y="132137"/>
                </a:lnTo>
                <a:lnTo>
                  <a:pt x="292899" y="131047"/>
                </a:lnTo>
                <a:lnTo>
                  <a:pt x="311439" y="130272"/>
                </a:lnTo>
                <a:lnTo>
                  <a:pt x="330466" y="129563"/>
                </a:lnTo>
                <a:lnTo>
                  <a:pt x="349544" y="128547"/>
                </a:lnTo>
                <a:lnTo>
                  <a:pt x="368415" y="127048"/>
                </a:lnTo>
                <a:lnTo>
                  <a:pt x="387003" y="125225"/>
                </a:lnTo>
                <a:lnTo>
                  <a:pt x="405323" y="123463"/>
                </a:lnTo>
                <a:lnTo>
                  <a:pt x="423425" y="121979"/>
                </a:lnTo>
                <a:lnTo>
                  <a:pt x="441362" y="120661"/>
                </a:lnTo>
                <a:lnTo>
                  <a:pt x="459178" y="119170"/>
                </a:lnTo>
                <a:lnTo>
                  <a:pt x="476910" y="117320"/>
                </a:lnTo>
                <a:lnTo>
                  <a:pt x="494582" y="115247"/>
                </a:lnTo>
                <a:lnTo>
                  <a:pt x="512214" y="113309"/>
                </a:lnTo>
                <a:lnTo>
                  <a:pt x="529819" y="111708"/>
                </a:lnTo>
                <a:lnTo>
                  <a:pt x="547405" y="110482"/>
                </a:lnTo>
                <a:lnTo>
                  <a:pt x="564978" y="109583"/>
                </a:lnTo>
                <a:lnTo>
                  <a:pt x="582538" y="108944"/>
                </a:lnTo>
                <a:lnTo>
                  <a:pt x="599924" y="108498"/>
                </a:lnTo>
                <a:lnTo>
                  <a:pt x="616831" y="108191"/>
                </a:lnTo>
                <a:lnTo>
                  <a:pt x="633130" y="107981"/>
                </a:lnTo>
                <a:lnTo>
                  <a:pt x="648856" y="107839"/>
                </a:lnTo>
                <a:lnTo>
                  <a:pt x="664109" y="107743"/>
                </a:lnTo>
                <a:lnTo>
                  <a:pt x="679002" y="107679"/>
                </a:lnTo>
                <a:lnTo>
                  <a:pt x="693632" y="107636"/>
                </a:lnTo>
                <a:lnTo>
                  <a:pt x="708076" y="107607"/>
                </a:lnTo>
                <a:lnTo>
                  <a:pt x="722390" y="107588"/>
                </a:lnTo>
                <a:lnTo>
                  <a:pt x="736614" y="107575"/>
                </a:lnTo>
                <a:lnTo>
                  <a:pt x="750778" y="107566"/>
                </a:lnTo>
                <a:lnTo>
                  <a:pt x="764900" y="107560"/>
                </a:lnTo>
                <a:lnTo>
                  <a:pt x="778995" y="107556"/>
                </a:lnTo>
                <a:lnTo>
                  <a:pt x="793071" y="107554"/>
                </a:lnTo>
                <a:lnTo>
                  <a:pt x="807102" y="107538"/>
                </a:lnTo>
                <a:lnTo>
                  <a:pt x="819934" y="106990"/>
                </a:lnTo>
                <a:lnTo>
                  <a:pt x="828982" y="103998"/>
                </a:lnTo>
                <a:lnTo>
                  <a:pt x="833070" y="97960"/>
                </a:lnTo>
                <a:lnTo>
                  <a:pt x="833197" y="90885"/>
                </a:lnTo>
                <a:lnTo>
                  <a:pt x="830683" y="83640"/>
                </a:lnTo>
                <a:lnTo>
                  <a:pt x="826175" y="76423"/>
                </a:lnTo>
                <a:lnTo>
                  <a:pt x="819683" y="69257"/>
                </a:lnTo>
                <a:lnTo>
                  <a:pt x="811345" y="62132"/>
                </a:lnTo>
                <a:lnTo>
                  <a:pt x="801955" y="54871"/>
                </a:lnTo>
                <a:lnTo>
                  <a:pt x="792785" y="47157"/>
                </a:lnTo>
                <a:lnTo>
                  <a:pt x="784532" y="38862"/>
                </a:lnTo>
                <a:lnTo>
                  <a:pt x="777022" y="30342"/>
                </a:lnTo>
                <a:lnTo>
                  <a:pt x="769529" y="22309"/>
                </a:lnTo>
                <a:lnTo>
                  <a:pt x="761672" y="15120"/>
                </a:lnTo>
                <a:lnTo>
                  <a:pt x="755944" y="8462"/>
                </a:lnTo>
                <a:lnTo>
                  <a:pt x="755663" y="2893"/>
                </a:lnTo>
                <a:lnTo>
                  <a:pt x="759993" y="66"/>
                </a:lnTo>
                <a:lnTo>
                  <a:pt x="767525" y="0"/>
                </a:lnTo>
                <a:lnTo>
                  <a:pt x="776883" y="2091"/>
                </a:lnTo>
                <a:lnTo>
                  <a:pt x="786737" y="5736"/>
                </a:lnTo>
                <a:lnTo>
                  <a:pt x="796344" y="10466"/>
                </a:lnTo>
                <a:lnTo>
                  <a:pt x="805448" y="15939"/>
                </a:lnTo>
                <a:lnTo>
                  <a:pt x="814038" y="21918"/>
                </a:lnTo>
                <a:lnTo>
                  <a:pt x="822195" y="28239"/>
                </a:lnTo>
                <a:lnTo>
                  <a:pt x="830017" y="34790"/>
                </a:lnTo>
                <a:lnTo>
                  <a:pt x="837593" y="41497"/>
                </a:lnTo>
                <a:lnTo>
                  <a:pt x="844985" y="48316"/>
                </a:lnTo>
                <a:lnTo>
                  <a:pt x="851918" y="55541"/>
                </a:lnTo>
                <a:lnTo>
                  <a:pt x="857816" y="63763"/>
                </a:lnTo>
                <a:lnTo>
                  <a:pt x="862438" y="73217"/>
                </a:lnTo>
                <a:lnTo>
                  <a:pt x="865540" y="83500"/>
                </a:lnTo>
                <a:lnTo>
                  <a:pt x="866723" y="93788"/>
                </a:lnTo>
                <a:lnTo>
                  <a:pt x="865955" y="103598"/>
                </a:lnTo>
                <a:lnTo>
                  <a:pt x="863337" y="112964"/>
                </a:lnTo>
                <a:lnTo>
                  <a:pt x="858922" y="122239"/>
                </a:lnTo>
                <a:lnTo>
                  <a:pt x="852923" y="131657"/>
                </a:lnTo>
                <a:lnTo>
                  <a:pt x="845813" y="141135"/>
                </a:lnTo>
                <a:lnTo>
                  <a:pt x="838211" y="150359"/>
                </a:lnTo>
                <a:lnTo>
                  <a:pt x="830508" y="159157"/>
                </a:lnTo>
                <a:lnTo>
                  <a:pt x="822711" y="167354"/>
                </a:lnTo>
                <a:lnTo>
                  <a:pt x="814563" y="174707"/>
                </a:lnTo>
                <a:lnTo>
                  <a:pt x="805938" y="181173"/>
                </a:lnTo>
                <a:lnTo>
                  <a:pt x="797008" y="187023"/>
                </a:lnTo>
                <a:lnTo>
                  <a:pt x="788161" y="192726"/>
                </a:lnTo>
                <a:lnTo>
                  <a:pt x="779600" y="198569"/>
                </a:lnTo>
                <a:lnTo>
                  <a:pt x="770884" y="204649"/>
                </a:lnTo>
                <a:lnTo>
                  <a:pt x="761053" y="210963"/>
                </a:lnTo>
                <a:lnTo>
                  <a:pt x="749671" y="217474"/>
                </a:lnTo>
                <a:lnTo>
                  <a:pt x="737262" y="224135"/>
                </a:lnTo>
                <a:lnTo>
                  <a:pt x="725002" y="230905"/>
                </a:lnTo>
                <a:lnTo>
                  <a:pt x="713567" y="237750"/>
                </a:lnTo>
                <a:lnTo>
                  <a:pt x="702959" y="244480"/>
                </a:lnTo>
                <a:lnTo>
                  <a:pt x="692775" y="250772"/>
                </a:lnTo>
                <a:lnTo>
                  <a:pt x="682719" y="256480"/>
                </a:lnTo>
                <a:lnTo>
                  <a:pt x="673101" y="261481"/>
                </a:lnTo>
                <a:lnTo>
                  <a:pt x="663819" y="266077"/>
                </a:lnTo>
                <a:lnTo>
                  <a:pt x="654053" y="270669"/>
                </a:lnTo>
                <a:lnTo>
                  <a:pt x="642238" y="27600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3274362" y="2530034"/>
            <a:ext cx="1484519" cy="796972"/>
            <a:chOff x="3274362" y="2530034"/>
            <a:chExt cx="1484519" cy="796972"/>
          </a:xfrm>
        </p:grpSpPr>
        <p:sp>
          <p:nvSpPr>
            <p:cNvPr id="47" name="Freeform 46"/>
            <p:cNvSpPr/>
            <p:nvPr/>
          </p:nvSpPr>
          <p:spPr>
            <a:xfrm>
              <a:off x="3662164" y="2684766"/>
              <a:ext cx="9264" cy="494841"/>
            </a:xfrm>
            <a:custGeom>
              <a:avLst/>
              <a:gdLst/>
              <a:ahLst/>
              <a:cxnLst/>
              <a:rect l="0" t="0" r="0" b="0"/>
              <a:pathLst>
                <a:path w="9264" h="494841">
                  <a:moveTo>
                    <a:pt x="1753" y="0"/>
                  </a:moveTo>
                  <a:lnTo>
                    <a:pt x="1819" y="11802"/>
                  </a:lnTo>
                  <a:lnTo>
                    <a:pt x="2459" y="23571"/>
                  </a:lnTo>
                  <a:lnTo>
                    <a:pt x="3752" y="36476"/>
                  </a:lnTo>
                  <a:lnTo>
                    <a:pt x="5439" y="50842"/>
                  </a:lnTo>
                  <a:lnTo>
                    <a:pt x="7107" y="67115"/>
                  </a:lnTo>
                  <a:lnTo>
                    <a:pt x="8511" y="85331"/>
                  </a:lnTo>
                  <a:lnTo>
                    <a:pt x="9263" y="104739"/>
                  </a:lnTo>
                  <a:lnTo>
                    <a:pt x="8778" y="124059"/>
                  </a:lnTo>
                  <a:lnTo>
                    <a:pt x="6864" y="142562"/>
                  </a:lnTo>
                  <a:lnTo>
                    <a:pt x="4137" y="160065"/>
                  </a:lnTo>
                  <a:lnTo>
                    <a:pt x="1769" y="176659"/>
                  </a:lnTo>
                  <a:lnTo>
                    <a:pt x="403" y="192523"/>
                  </a:lnTo>
                  <a:lnTo>
                    <a:pt x="0" y="207839"/>
                  </a:lnTo>
                  <a:lnTo>
                    <a:pt x="120" y="222759"/>
                  </a:lnTo>
                  <a:lnTo>
                    <a:pt x="425" y="237399"/>
                  </a:lnTo>
                  <a:lnTo>
                    <a:pt x="748" y="251846"/>
                  </a:lnTo>
                  <a:lnTo>
                    <a:pt x="1024" y="266160"/>
                  </a:lnTo>
                  <a:lnTo>
                    <a:pt x="1237" y="280388"/>
                  </a:lnTo>
                  <a:lnTo>
                    <a:pt x="1394" y="294724"/>
                  </a:lnTo>
                  <a:lnTo>
                    <a:pt x="1506" y="309494"/>
                  </a:lnTo>
                  <a:lnTo>
                    <a:pt x="1585" y="324850"/>
                  </a:lnTo>
                  <a:lnTo>
                    <a:pt x="1639" y="341097"/>
                  </a:lnTo>
                  <a:lnTo>
                    <a:pt x="1676" y="358753"/>
                  </a:lnTo>
                  <a:lnTo>
                    <a:pt x="1701" y="377952"/>
                  </a:lnTo>
                  <a:lnTo>
                    <a:pt x="1718" y="398043"/>
                  </a:lnTo>
                  <a:lnTo>
                    <a:pt x="1732" y="420064"/>
                  </a:lnTo>
                  <a:lnTo>
                    <a:pt x="1742" y="449304"/>
                  </a:lnTo>
                  <a:lnTo>
                    <a:pt x="1753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16642" y="2530034"/>
              <a:ext cx="163031" cy="240937"/>
            </a:xfrm>
            <a:custGeom>
              <a:avLst/>
              <a:gdLst/>
              <a:ahLst/>
              <a:cxnLst/>
              <a:rect l="0" t="0" r="0" b="0"/>
              <a:pathLst>
                <a:path w="163031" h="240937">
                  <a:moveTo>
                    <a:pt x="157928" y="7333"/>
                  </a:moveTo>
                  <a:lnTo>
                    <a:pt x="146193" y="7266"/>
                  </a:lnTo>
                  <a:lnTo>
                    <a:pt x="135064" y="6626"/>
                  </a:lnTo>
                  <a:lnTo>
                    <a:pt x="123465" y="5334"/>
                  </a:lnTo>
                  <a:lnTo>
                    <a:pt x="111304" y="3647"/>
                  </a:lnTo>
                  <a:lnTo>
                    <a:pt x="98644" y="1979"/>
                  </a:lnTo>
                  <a:lnTo>
                    <a:pt x="85602" y="580"/>
                  </a:lnTo>
                  <a:lnTo>
                    <a:pt x="72768" y="0"/>
                  </a:lnTo>
                  <a:lnTo>
                    <a:pt x="61148" y="1134"/>
                  </a:lnTo>
                  <a:lnTo>
                    <a:pt x="51202" y="4315"/>
                  </a:lnTo>
                  <a:lnTo>
                    <a:pt x="43205" y="9386"/>
                  </a:lnTo>
                  <a:lnTo>
                    <a:pt x="37501" y="15995"/>
                  </a:lnTo>
                  <a:lnTo>
                    <a:pt x="34032" y="23777"/>
                  </a:lnTo>
                  <a:lnTo>
                    <a:pt x="32294" y="32575"/>
                  </a:lnTo>
                  <a:lnTo>
                    <a:pt x="31559" y="42449"/>
                  </a:lnTo>
                  <a:lnTo>
                    <a:pt x="31317" y="53341"/>
                  </a:lnTo>
                  <a:lnTo>
                    <a:pt x="31453" y="64924"/>
                  </a:lnTo>
                  <a:lnTo>
                    <a:pt x="32141" y="76697"/>
                  </a:lnTo>
                  <a:lnTo>
                    <a:pt x="33458" y="88335"/>
                  </a:lnTo>
                  <a:lnTo>
                    <a:pt x="35533" y="98905"/>
                  </a:lnTo>
                  <a:lnTo>
                    <a:pt x="39336" y="106650"/>
                  </a:lnTo>
                  <a:lnTo>
                    <a:pt x="45454" y="110991"/>
                  </a:lnTo>
                  <a:lnTo>
                    <a:pt x="53099" y="112908"/>
                  </a:lnTo>
                  <a:lnTo>
                    <a:pt x="62071" y="113548"/>
                  </a:lnTo>
                  <a:lnTo>
                    <a:pt x="72103" y="113957"/>
                  </a:lnTo>
                  <a:lnTo>
                    <a:pt x="82697" y="115110"/>
                  </a:lnTo>
                  <a:lnTo>
                    <a:pt x="93493" y="117433"/>
                  </a:lnTo>
                  <a:lnTo>
                    <a:pt x="104148" y="121084"/>
                  </a:lnTo>
                  <a:lnTo>
                    <a:pt x="114289" y="126188"/>
                  </a:lnTo>
                  <a:lnTo>
                    <a:pt x="123768" y="132650"/>
                  </a:lnTo>
                  <a:lnTo>
                    <a:pt x="132621" y="140238"/>
                  </a:lnTo>
                  <a:lnTo>
                    <a:pt x="140961" y="148692"/>
                  </a:lnTo>
                  <a:lnTo>
                    <a:pt x="148891" y="157780"/>
                  </a:lnTo>
                  <a:lnTo>
                    <a:pt x="155862" y="167320"/>
                  </a:lnTo>
                  <a:lnTo>
                    <a:pt x="160728" y="177175"/>
                  </a:lnTo>
                  <a:lnTo>
                    <a:pt x="163030" y="187239"/>
                  </a:lnTo>
                  <a:lnTo>
                    <a:pt x="162776" y="197115"/>
                  </a:lnTo>
                  <a:lnTo>
                    <a:pt x="160097" y="206141"/>
                  </a:lnTo>
                  <a:lnTo>
                    <a:pt x="155325" y="214025"/>
                  </a:lnTo>
                  <a:lnTo>
                    <a:pt x="148734" y="220809"/>
                  </a:lnTo>
                  <a:lnTo>
                    <a:pt x="140432" y="226683"/>
                  </a:lnTo>
                  <a:lnTo>
                    <a:pt x="130638" y="231849"/>
                  </a:lnTo>
                  <a:lnTo>
                    <a:pt x="119811" y="236167"/>
                  </a:lnTo>
                  <a:lnTo>
                    <a:pt x="108553" y="239172"/>
                  </a:lnTo>
                  <a:lnTo>
                    <a:pt x="97238" y="240713"/>
                  </a:lnTo>
                  <a:lnTo>
                    <a:pt x="85861" y="240936"/>
                  </a:lnTo>
                  <a:lnTo>
                    <a:pt x="74157" y="240098"/>
                  </a:lnTo>
                  <a:lnTo>
                    <a:pt x="61999" y="238465"/>
                  </a:lnTo>
                  <a:lnTo>
                    <a:pt x="49810" y="236412"/>
                  </a:lnTo>
                  <a:lnTo>
                    <a:pt x="37180" y="234213"/>
                  </a:lnTo>
                  <a:lnTo>
                    <a:pt x="21882" y="231682"/>
                  </a:lnTo>
                  <a:lnTo>
                    <a:pt x="0" y="2284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79772" y="2824492"/>
              <a:ext cx="410612" cy="18203"/>
            </a:xfrm>
            <a:custGeom>
              <a:avLst/>
              <a:gdLst/>
              <a:ahLst/>
              <a:cxnLst/>
              <a:rect l="0" t="0" r="0" b="0"/>
              <a:pathLst>
                <a:path w="410612" h="18203">
                  <a:moveTo>
                    <a:pt x="410611" y="18202"/>
                  </a:moveTo>
                  <a:lnTo>
                    <a:pt x="401743" y="15335"/>
                  </a:lnTo>
                  <a:lnTo>
                    <a:pt x="392756" y="13193"/>
                  </a:lnTo>
                  <a:lnTo>
                    <a:pt x="382765" y="11586"/>
                  </a:lnTo>
                  <a:lnTo>
                    <a:pt x="371957" y="10232"/>
                  </a:lnTo>
                  <a:lnTo>
                    <a:pt x="360794" y="8735"/>
                  </a:lnTo>
                  <a:lnTo>
                    <a:pt x="349580" y="6889"/>
                  </a:lnTo>
                  <a:lnTo>
                    <a:pt x="338122" y="4822"/>
                  </a:lnTo>
                  <a:lnTo>
                    <a:pt x="325841" y="2890"/>
                  </a:lnTo>
                  <a:lnTo>
                    <a:pt x="312473" y="1298"/>
                  </a:lnTo>
                  <a:lnTo>
                    <a:pt x="298225" y="247"/>
                  </a:lnTo>
                  <a:lnTo>
                    <a:pt x="283583" y="0"/>
                  </a:lnTo>
                  <a:lnTo>
                    <a:pt x="268874" y="611"/>
                  </a:lnTo>
                  <a:lnTo>
                    <a:pt x="254082" y="1819"/>
                  </a:lnTo>
                  <a:lnTo>
                    <a:pt x="238939" y="3161"/>
                  </a:lnTo>
                  <a:lnTo>
                    <a:pt x="223309" y="4355"/>
                  </a:lnTo>
                  <a:lnTo>
                    <a:pt x="207202" y="5306"/>
                  </a:lnTo>
                  <a:lnTo>
                    <a:pt x="190697" y="6018"/>
                  </a:lnTo>
                  <a:lnTo>
                    <a:pt x="173889" y="6532"/>
                  </a:lnTo>
                  <a:lnTo>
                    <a:pt x="157025" y="6894"/>
                  </a:lnTo>
                  <a:lnTo>
                    <a:pt x="140476" y="7145"/>
                  </a:lnTo>
                  <a:lnTo>
                    <a:pt x="124420" y="7316"/>
                  </a:lnTo>
                  <a:lnTo>
                    <a:pt x="108859" y="7433"/>
                  </a:lnTo>
                  <a:lnTo>
                    <a:pt x="93718" y="7512"/>
                  </a:lnTo>
                  <a:lnTo>
                    <a:pt x="78908" y="7565"/>
                  </a:lnTo>
                  <a:lnTo>
                    <a:pt x="64566" y="7601"/>
                  </a:lnTo>
                  <a:lnTo>
                    <a:pt x="49431" y="7629"/>
                  </a:lnTo>
                  <a:lnTo>
                    <a:pt x="29937" y="7652"/>
                  </a:lnTo>
                  <a:lnTo>
                    <a:pt x="0" y="76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89724" y="2902598"/>
              <a:ext cx="142732" cy="259196"/>
            </a:xfrm>
            <a:custGeom>
              <a:avLst/>
              <a:gdLst/>
              <a:ahLst/>
              <a:cxnLst/>
              <a:rect l="0" t="0" r="0" b="0"/>
              <a:pathLst>
                <a:path w="142732" h="259196">
                  <a:moveTo>
                    <a:pt x="142731" y="55909"/>
                  </a:moveTo>
                  <a:lnTo>
                    <a:pt x="136864" y="64711"/>
                  </a:lnTo>
                  <a:lnTo>
                    <a:pt x="131300" y="73057"/>
                  </a:lnTo>
                  <a:lnTo>
                    <a:pt x="125500" y="81756"/>
                  </a:lnTo>
                  <a:lnTo>
                    <a:pt x="119420" y="90877"/>
                  </a:lnTo>
                  <a:lnTo>
                    <a:pt x="113090" y="100372"/>
                  </a:lnTo>
                  <a:lnTo>
                    <a:pt x="106562" y="110160"/>
                  </a:lnTo>
                  <a:lnTo>
                    <a:pt x="99886" y="120001"/>
                  </a:lnTo>
                  <a:lnTo>
                    <a:pt x="93103" y="129526"/>
                  </a:lnTo>
                  <a:lnTo>
                    <a:pt x="86246" y="138568"/>
                  </a:lnTo>
                  <a:lnTo>
                    <a:pt x="79336" y="147453"/>
                  </a:lnTo>
                  <a:lnTo>
                    <a:pt x="72391" y="156871"/>
                  </a:lnTo>
                  <a:lnTo>
                    <a:pt x="65421" y="167166"/>
                  </a:lnTo>
                  <a:lnTo>
                    <a:pt x="58436" y="178031"/>
                  </a:lnTo>
                  <a:lnTo>
                    <a:pt x="51440" y="188718"/>
                  </a:lnTo>
                  <a:lnTo>
                    <a:pt x="44450" y="198800"/>
                  </a:lnTo>
                  <a:lnTo>
                    <a:pt x="37959" y="208349"/>
                  </a:lnTo>
                  <a:lnTo>
                    <a:pt x="32892" y="217748"/>
                  </a:lnTo>
                  <a:lnTo>
                    <a:pt x="29650" y="227240"/>
                  </a:lnTo>
                  <a:lnTo>
                    <a:pt x="28630" y="236428"/>
                  </a:lnTo>
                  <a:lnTo>
                    <a:pt x="30447" y="244393"/>
                  </a:lnTo>
                  <a:lnTo>
                    <a:pt x="35157" y="250709"/>
                  </a:lnTo>
                  <a:lnTo>
                    <a:pt x="42371" y="255272"/>
                  </a:lnTo>
                  <a:lnTo>
                    <a:pt x="51555" y="258043"/>
                  </a:lnTo>
                  <a:lnTo>
                    <a:pt x="62198" y="259195"/>
                  </a:lnTo>
                  <a:lnTo>
                    <a:pt x="73558" y="258868"/>
                  </a:lnTo>
                  <a:lnTo>
                    <a:pt x="84708" y="257069"/>
                  </a:lnTo>
                  <a:lnTo>
                    <a:pt x="95161" y="253935"/>
                  </a:lnTo>
                  <a:lnTo>
                    <a:pt x="104820" y="249545"/>
                  </a:lnTo>
                  <a:lnTo>
                    <a:pt x="113775" y="243851"/>
                  </a:lnTo>
                  <a:lnTo>
                    <a:pt x="122158" y="236947"/>
                  </a:lnTo>
                  <a:lnTo>
                    <a:pt x="129621" y="229040"/>
                  </a:lnTo>
                  <a:lnTo>
                    <a:pt x="135358" y="220362"/>
                  </a:lnTo>
                  <a:lnTo>
                    <a:pt x="139069" y="211114"/>
                  </a:lnTo>
                  <a:lnTo>
                    <a:pt x="140918" y="201294"/>
                  </a:lnTo>
                  <a:lnTo>
                    <a:pt x="141254" y="190717"/>
                  </a:lnTo>
                  <a:lnTo>
                    <a:pt x="140440" y="179351"/>
                  </a:lnTo>
                  <a:lnTo>
                    <a:pt x="138625" y="167617"/>
                  </a:lnTo>
                  <a:lnTo>
                    <a:pt x="135745" y="156272"/>
                  </a:lnTo>
                  <a:lnTo>
                    <a:pt x="131850" y="145718"/>
                  </a:lnTo>
                  <a:lnTo>
                    <a:pt x="127102" y="136005"/>
                  </a:lnTo>
                  <a:lnTo>
                    <a:pt x="121691" y="127020"/>
                  </a:lnTo>
                  <a:lnTo>
                    <a:pt x="115782" y="118611"/>
                  </a:lnTo>
                  <a:lnTo>
                    <a:pt x="109186" y="110793"/>
                  </a:lnTo>
                  <a:lnTo>
                    <a:pt x="101395" y="103754"/>
                  </a:lnTo>
                  <a:lnTo>
                    <a:pt x="92229" y="97533"/>
                  </a:lnTo>
                  <a:lnTo>
                    <a:pt x="81971" y="92031"/>
                  </a:lnTo>
                  <a:lnTo>
                    <a:pt x="71168" y="87100"/>
                  </a:lnTo>
                  <a:lnTo>
                    <a:pt x="60199" y="82597"/>
                  </a:lnTo>
                  <a:lnTo>
                    <a:pt x="49241" y="78403"/>
                  </a:lnTo>
                  <a:lnTo>
                    <a:pt x="38357" y="74425"/>
                  </a:lnTo>
                  <a:lnTo>
                    <a:pt x="27577" y="70589"/>
                  </a:lnTo>
                  <a:lnTo>
                    <a:pt x="17542" y="66520"/>
                  </a:lnTo>
                  <a:lnTo>
                    <a:pt x="9468" y="61569"/>
                  </a:lnTo>
                  <a:lnTo>
                    <a:pt x="3859" y="55457"/>
                  </a:lnTo>
                  <a:lnTo>
                    <a:pt x="739" y="48231"/>
                  </a:lnTo>
                  <a:lnTo>
                    <a:pt x="0" y="40085"/>
                  </a:lnTo>
                  <a:lnTo>
                    <a:pt x="1327" y="31248"/>
                  </a:lnTo>
                  <a:lnTo>
                    <a:pt x="4622" y="22401"/>
                  </a:lnTo>
                  <a:lnTo>
                    <a:pt x="10090" y="14615"/>
                  </a:lnTo>
                  <a:lnTo>
                    <a:pt x="17647" y="8392"/>
                  </a:lnTo>
                  <a:lnTo>
                    <a:pt x="26801" y="3880"/>
                  </a:lnTo>
                  <a:lnTo>
                    <a:pt x="36854" y="1137"/>
                  </a:lnTo>
                  <a:lnTo>
                    <a:pt x="47312" y="0"/>
                  </a:lnTo>
                  <a:lnTo>
                    <a:pt x="57755" y="336"/>
                  </a:lnTo>
                  <a:lnTo>
                    <a:pt x="67760" y="2140"/>
                  </a:lnTo>
                  <a:lnTo>
                    <a:pt x="77142" y="5264"/>
                  </a:lnTo>
                  <a:lnTo>
                    <a:pt x="85622" y="9156"/>
                  </a:lnTo>
                  <a:lnTo>
                    <a:pt x="93551" y="13325"/>
                  </a:lnTo>
                  <a:lnTo>
                    <a:pt x="101624" y="18136"/>
                  </a:lnTo>
                  <a:lnTo>
                    <a:pt x="111146" y="243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74362" y="3253324"/>
              <a:ext cx="1484519" cy="73682"/>
            </a:xfrm>
            <a:custGeom>
              <a:avLst/>
              <a:gdLst/>
              <a:ahLst/>
              <a:cxnLst/>
              <a:rect l="0" t="0" r="0" b="0"/>
              <a:pathLst>
                <a:path w="1484519" h="73682">
                  <a:moveTo>
                    <a:pt x="1484518" y="52624"/>
                  </a:moveTo>
                  <a:lnTo>
                    <a:pt x="1475650" y="49757"/>
                  </a:lnTo>
                  <a:lnTo>
                    <a:pt x="1466664" y="47615"/>
                  </a:lnTo>
                  <a:lnTo>
                    <a:pt x="1456673" y="46007"/>
                  </a:lnTo>
                  <a:lnTo>
                    <a:pt x="1445865" y="44654"/>
                  </a:lnTo>
                  <a:lnTo>
                    <a:pt x="1434702" y="43158"/>
                  </a:lnTo>
                  <a:lnTo>
                    <a:pt x="1423492" y="41311"/>
                  </a:lnTo>
                  <a:lnTo>
                    <a:pt x="1412207" y="39245"/>
                  </a:lnTo>
                  <a:lnTo>
                    <a:pt x="1400574" y="37312"/>
                  </a:lnTo>
                  <a:lnTo>
                    <a:pt x="1388451" y="35711"/>
                  </a:lnTo>
                  <a:lnTo>
                    <a:pt x="1375682" y="34315"/>
                  </a:lnTo>
                  <a:lnTo>
                    <a:pt x="1362041" y="32770"/>
                  </a:lnTo>
                  <a:lnTo>
                    <a:pt x="1347486" y="30884"/>
                  </a:lnTo>
                  <a:lnTo>
                    <a:pt x="1332134" y="28787"/>
                  </a:lnTo>
                  <a:lnTo>
                    <a:pt x="1316150" y="26832"/>
                  </a:lnTo>
                  <a:lnTo>
                    <a:pt x="1299704" y="25216"/>
                  </a:lnTo>
                  <a:lnTo>
                    <a:pt x="1283255" y="23808"/>
                  </a:lnTo>
                  <a:lnTo>
                    <a:pt x="1267518" y="22257"/>
                  </a:lnTo>
                  <a:lnTo>
                    <a:pt x="1252812" y="20361"/>
                  </a:lnTo>
                  <a:lnTo>
                    <a:pt x="1238633" y="18088"/>
                  </a:lnTo>
                  <a:lnTo>
                    <a:pt x="1223891" y="15483"/>
                  </a:lnTo>
                  <a:lnTo>
                    <a:pt x="1208003" y="12621"/>
                  </a:lnTo>
                  <a:lnTo>
                    <a:pt x="1190886" y="9733"/>
                  </a:lnTo>
                  <a:lnTo>
                    <a:pt x="1172705" y="7180"/>
                  </a:lnTo>
                  <a:lnTo>
                    <a:pt x="1153685" y="5134"/>
                  </a:lnTo>
                  <a:lnTo>
                    <a:pt x="1133878" y="3593"/>
                  </a:lnTo>
                  <a:lnTo>
                    <a:pt x="1113151" y="2477"/>
                  </a:lnTo>
                  <a:lnTo>
                    <a:pt x="1091512" y="1688"/>
                  </a:lnTo>
                  <a:lnTo>
                    <a:pt x="1069254" y="1140"/>
                  </a:lnTo>
                  <a:lnTo>
                    <a:pt x="1046854" y="764"/>
                  </a:lnTo>
                  <a:lnTo>
                    <a:pt x="1024609" y="508"/>
                  </a:lnTo>
                  <a:lnTo>
                    <a:pt x="1002942" y="335"/>
                  </a:lnTo>
                  <a:lnTo>
                    <a:pt x="982466" y="218"/>
                  </a:lnTo>
                  <a:lnTo>
                    <a:pt x="963385" y="140"/>
                  </a:lnTo>
                  <a:lnTo>
                    <a:pt x="945097" y="87"/>
                  </a:lnTo>
                  <a:lnTo>
                    <a:pt x="926436" y="52"/>
                  </a:lnTo>
                  <a:lnTo>
                    <a:pt x="906772" y="28"/>
                  </a:lnTo>
                  <a:lnTo>
                    <a:pt x="886476" y="13"/>
                  </a:lnTo>
                  <a:lnTo>
                    <a:pt x="866604" y="3"/>
                  </a:lnTo>
                  <a:lnTo>
                    <a:pt x="847740" y="0"/>
                  </a:lnTo>
                  <a:lnTo>
                    <a:pt x="829497" y="168"/>
                  </a:lnTo>
                  <a:lnTo>
                    <a:pt x="810815" y="813"/>
                  </a:lnTo>
                  <a:lnTo>
                    <a:pt x="791112" y="2060"/>
                  </a:lnTo>
                  <a:lnTo>
                    <a:pt x="770778" y="3711"/>
                  </a:lnTo>
                  <a:lnTo>
                    <a:pt x="750873" y="5359"/>
                  </a:lnTo>
                  <a:lnTo>
                    <a:pt x="731985" y="6761"/>
                  </a:lnTo>
                  <a:lnTo>
                    <a:pt x="713724" y="7853"/>
                  </a:lnTo>
                  <a:lnTo>
                    <a:pt x="695029" y="8661"/>
                  </a:lnTo>
                  <a:lnTo>
                    <a:pt x="675317" y="9238"/>
                  </a:lnTo>
                  <a:lnTo>
                    <a:pt x="654977" y="9643"/>
                  </a:lnTo>
                  <a:lnTo>
                    <a:pt x="635069" y="9923"/>
                  </a:lnTo>
                  <a:lnTo>
                    <a:pt x="616191" y="10119"/>
                  </a:lnTo>
                  <a:lnTo>
                    <a:pt x="598446" y="10421"/>
                  </a:lnTo>
                  <a:lnTo>
                    <a:pt x="581695" y="11157"/>
                  </a:lnTo>
                  <a:lnTo>
                    <a:pt x="565715" y="12465"/>
                  </a:lnTo>
                  <a:lnTo>
                    <a:pt x="549813" y="14157"/>
                  </a:lnTo>
                  <a:lnTo>
                    <a:pt x="532904" y="15832"/>
                  </a:lnTo>
                  <a:lnTo>
                    <a:pt x="514488" y="17252"/>
                  </a:lnTo>
                  <a:lnTo>
                    <a:pt x="495064" y="18357"/>
                  </a:lnTo>
                  <a:lnTo>
                    <a:pt x="475792" y="19173"/>
                  </a:lnTo>
                  <a:lnTo>
                    <a:pt x="457351" y="19756"/>
                  </a:lnTo>
                  <a:lnTo>
                    <a:pt x="439905" y="20164"/>
                  </a:lnTo>
                  <a:lnTo>
                    <a:pt x="423356" y="20446"/>
                  </a:lnTo>
                  <a:lnTo>
                    <a:pt x="407511" y="20643"/>
                  </a:lnTo>
                  <a:lnTo>
                    <a:pt x="391701" y="20947"/>
                  </a:lnTo>
                  <a:lnTo>
                    <a:pt x="374853" y="21684"/>
                  </a:lnTo>
                  <a:lnTo>
                    <a:pt x="356465" y="22996"/>
                  </a:lnTo>
                  <a:lnTo>
                    <a:pt x="336549" y="24862"/>
                  </a:lnTo>
                  <a:lnTo>
                    <a:pt x="315351" y="27185"/>
                  </a:lnTo>
                  <a:lnTo>
                    <a:pt x="293167" y="29859"/>
                  </a:lnTo>
                  <a:lnTo>
                    <a:pt x="270425" y="32789"/>
                  </a:lnTo>
                  <a:lnTo>
                    <a:pt x="247640" y="35902"/>
                  </a:lnTo>
                  <a:lnTo>
                    <a:pt x="225098" y="39137"/>
                  </a:lnTo>
                  <a:lnTo>
                    <a:pt x="202879" y="42291"/>
                  </a:lnTo>
                  <a:lnTo>
                    <a:pt x="180961" y="45029"/>
                  </a:lnTo>
                  <a:lnTo>
                    <a:pt x="159297" y="47207"/>
                  </a:lnTo>
                  <a:lnTo>
                    <a:pt x="138152" y="49008"/>
                  </a:lnTo>
                  <a:lnTo>
                    <a:pt x="118093" y="50832"/>
                  </a:lnTo>
                  <a:lnTo>
                    <a:pt x="99343" y="52914"/>
                  </a:lnTo>
                  <a:lnTo>
                    <a:pt x="81971" y="55315"/>
                  </a:lnTo>
                  <a:lnTo>
                    <a:pt x="66062" y="58005"/>
                  </a:lnTo>
                  <a:lnTo>
                    <a:pt x="51521" y="60925"/>
                  </a:lnTo>
                  <a:lnTo>
                    <a:pt x="38559" y="63863"/>
                  </a:lnTo>
                  <a:lnTo>
                    <a:pt x="26514" y="66760"/>
                  </a:lnTo>
                  <a:lnTo>
                    <a:pt x="14320" y="69869"/>
                  </a:lnTo>
                  <a:lnTo>
                    <a:pt x="0" y="736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748796" y="2645366"/>
            <a:ext cx="2347620" cy="589130"/>
            <a:chOff x="5748796" y="2645366"/>
            <a:chExt cx="2347620" cy="589130"/>
          </a:xfrm>
        </p:grpSpPr>
        <p:sp>
          <p:nvSpPr>
            <p:cNvPr id="53" name="Freeform 52"/>
            <p:cNvSpPr/>
            <p:nvPr/>
          </p:nvSpPr>
          <p:spPr>
            <a:xfrm>
              <a:off x="5880833" y="2747937"/>
              <a:ext cx="236225" cy="390180"/>
            </a:xfrm>
            <a:custGeom>
              <a:avLst/>
              <a:gdLst/>
              <a:ahLst/>
              <a:cxnLst/>
              <a:rect l="0" t="0" r="0" b="0"/>
              <a:pathLst>
                <a:path w="236225" h="390180">
                  <a:moveTo>
                    <a:pt x="67768" y="0"/>
                  </a:moveTo>
                  <a:lnTo>
                    <a:pt x="64767" y="11669"/>
                  </a:lnTo>
                  <a:lnTo>
                    <a:pt x="61344" y="22157"/>
                  </a:lnTo>
                  <a:lnTo>
                    <a:pt x="57153" y="32459"/>
                  </a:lnTo>
                  <a:lnTo>
                    <a:pt x="52426" y="42761"/>
                  </a:lnTo>
                  <a:lnTo>
                    <a:pt x="47593" y="53104"/>
                  </a:lnTo>
                  <a:lnTo>
                    <a:pt x="42901" y="63462"/>
                  </a:lnTo>
                  <a:lnTo>
                    <a:pt x="37924" y="72647"/>
                  </a:lnTo>
                  <a:lnTo>
                    <a:pt x="32389" y="77490"/>
                  </a:lnTo>
                  <a:lnTo>
                    <a:pt x="27659" y="76711"/>
                  </a:lnTo>
                  <a:lnTo>
                    <a:pt x="24934" y="72344"/>
                  </a:lnTo>
                  <a:lnTo>
                    <a:pt x="24258" y="65993"/>
                  </a:lnTo>
                  <a:lnTo>
                    <a:pt x="25456" y="58755"/>
                  </a:lnTo>
                  <a:lnTo>
                    <a:pt x="28231" y="51233"/>
                  </a:lnTo>
                  <a:lnTo>
                    <a:pt x="32234" y="43695"/>
                  </a:lnTo>
                  <a:lnTo>
                    <a:pt x="37150" y="36239"/>
                  </a:lnTo>
                  <a:lnTo>
                    <a:pt x="42726" y="28896"/>
                  </a:lnTo>
                  <a:lnTo>
                    <a:pt x="48929" y="22149"/>
                  </a:lnTo>
                  <a:lnTo>
                    <a:pt x="55927" y="16899"/>
                  </a:lnTo>
                  <a:lnTo>
                    <a:pt x="63738" y="13527"/>
                  </a:lnTo>
                  <a:lnTo>
                    <a:pt x="71933" y="12245"/>
                  </a:lnTo>
                  <a:lnTo>
                    <a:pt x="79748" y="13355"/>
                  </a:lnTo>
                  <a:lnTo>
                    <a:pt x="86780" y="16776"/>
                  </a:lnTo>
                  <a:lnTo>
                    <a:pt x="92975" y="22309"/>
                  </a:lnTo>
                  <a:lnTo>
                    <a:pt x="98445" y="29828"/>
                  </a:lnTo>
                  <a:lnTo>
                    <a:pt x="103354" y="39064"/>
                  </a:lnTo>
                  <a:lnTo>
                    <a:pt x="108178" y="49669"/>
                  </a:lnTo>
                  <a:lnTo>
                    <a:pt x="113650" y="61302"/>
                  </a:lnTo>
                  <a:lnTo>
                    <a:pt x="120102" y="73680"/>
                  </a:lnTo>
                  <a:lnTo>
                    <a:pt x="126879" y="86582"/>
                  </a:lnTo>
                  <a:lnTo>
                    <a:pt x="132596" y="99849"/>
                  </a:lnTo>
                  <a:lnTo>
                    <a:pt x="136549" y="113366"/>
                  </a:lnTo>
                  <a:lnTo>
                    <a:pt x="138860" y="127053"/>
                  </a:lnTo>
                  <a:lnTo>
                    <a:pt x="140103" y="140856"/>
                  </a:lnTo>
                  <a:lnTo>
                    <a:pt x="140747" y="154736"/>
                  </a:lnTo>
                  <a:lnTo>
                    <a:pt x="140911" y="168669"/>
                  </a:lnTo>
                  <a:lnTo>
                    <a:pt x="140438" y="182636"/>
                  </a:lnTo>
                  <a:lnTo>
                    <a:pt x="139276" y="196627"/>
                  </a:lnTo>
                  <a:lnTo>
                    <a:pt x="137500" y="210633"/>
                  </a:lnTo>
                  <a:lnTo>
                    <a:pt x="135230" y="224650"/>
                  </a:lnTo>
                  <a:lnTo>
                    <a:pt x="132585" y="238675"/>
                  </a:lnTo>
                  <a:lnTo>
                    <a:pt x="129502" y="252703"/>
                  </a:lnTo>
                  <a:lnTo>
                    <a:pt x="125754" y="266735"/>
                  </a:lnTo>
                  <a:lnTo>
                    <a:pt x="121274" y="280764"/>
                  </a:lnTo>
                  <a:lnTo>
                    <a:pt x="116300" y="294626"/>
                  </a:lnTo>
                  <a:lnTo>
                    <a:pt x="111269" y="308014"/>
                  </a:lnTo>
                  <a:lnTo>
                    <a:pt x="106437" y="320793"/>
                  </a:lnTo>
                  <a:lnTo>
                    <a:pt x="101719" y="332832"/>
                  </a:lnTo>
                  <a:lnTo>
                    <a:pt x="96791" y="343925"/>
                  </a:lnTo>
                  <a:lnTo>
                    <a:pt x="91471" y="354049"/>
                  </a:lnTo>
                  <a:lnTo>
                    <a:pt x="85575" y="363170"/>
                  </a:lnTo>
                  <a:lnTo>
                    <a:pt x="78852" y="371159"/>
                  </a:lnTo>
                  <a:lnTo>
                    <a:pt x="71250" y="378044"/>
                  </a:lnTo>
                  <a:lnTo>
                    <a:pt x="62873" y="383669"/>
                  </a:lnTo>
                  <a:lnTo>
                    <a:pt x="53878" y="387625"/>
                  </a:lnTo>
                  <a:lnTo>
                    <a:pt x="44431" y="389832"/>
                  </a:lnTo>
                  <a:lnTo>
                    <a:pt x="34987" y="390179"/>
                  </a:lnTo>
                  <a:lnTo>
                    <a:pt x="26260" y="388367"/>
                  </a:lnTo>
                  <a:lnTo>
                    <a:pt x="18585" y="384438"/>
                  </a:lnTo>
                  <a:lnTo>
                    <a:pt x="12112" y="378547"/>
                  </a:lnTo>
                  <a:lnTo>
                    <a:pt x="6980" y="370781"/>
                  </a:lnTo>
                  <a:lnTo>
                    <a:pt x="3131" y="361383"/>
                  </a:lnTo>
                  <a:lnTo>
                    <a:pt x="680" y="351008"/>
                  </a:lnTo>
                  <a:lnTo>
                    <a:pt x="0" y="340593"/>
                  </a:lnTo>
                  <a:lnTo>
                    <a:pt x="1138" y="330674"/>
                  </a:lnTo>
                  <a:lnTo>
                    <a:pt x="4020" y="321560"/>
                  </a:lnTo>
                  <a:lnTo>
                    <a:pt x="8619" y="313510"/>
                  </a:lnTo>
                  <a:lnTo>
                    <a:pt x="14749" y="306552"/>
                  </a:lnTo>
                  <a:lnTo>
                    <a:pt x="22119" y="300861"/>
                  </a:lnTo>
                  <a:lnTo>
                    <a:pt x="30428" y="296854"/>
                  </a:lnTo>
                  <a:lnTo>
                    <a:pt x="39420" y="294600"/>
                  </a:lnTo>
                  <a:lnTo>
                    <a:pt x="48896" y="293880"/>
                  </a:lnTo>
                  <a:lnTo>
                    <a:pt x="58710" y="294376"/>
                  </a:lnTo>
                  <a:lnTo>
                    <a:pt x="68755" y="295785"/>
                  </a:lnTo>
                  <a:lnTo>
                    <a:pt x="78957" y="298016"/>
                  </a:lnTo>
                  <a:lnTo>
                    <a:pt x="89266" y="301183"/>
                  </a:lnTo>
                  <a:lnTo>
                    <a:pt x="99649" y="305269"/>
                  </a:lnTo>
                  <a:lnTo>
                    <a:pt x="110079" y="309978"/>
                  </a:lnTo>
                  <a:lnTo>
                    <a:pt x="120542" y="314831"/>
                  </a:lnTo>
                  <a:lnTo>
                    <a:pt x="131027" y="319529"/>
                  </a:lnTo>
                  <a:lnTo>
                    <a:pt x="141526" y="323648"/>
                  </a:lnTo>
                  <a:lnTo>
                    <a:pt x="152035" y="326577"/>
                  </a:lnTo>
                  <a:lnTo>
                    <a:pt x="162550" y="328097"/>
                  </a:lnTo>
                  <a:lnTo>
                    <a:pt x="173070" y="328319"/>
                  </a:lnTo>
                  <a:lnTo>
                    <a:pt x="183593" y="327488"/>
                  </a:lnTo>
                  <a:lnTo>
                    <a:pt x="194104" y="325863"/>
                  </a:lnTo>
                  <a:lnTo>
                    <a:pt x="204147" y="323816"/>
                  </a:lnTo>
                  <a:lnTo>
                    <a:pt x="213821" y="321624"/>
                  </a:lnTo>
                  <a:lnTo>
                    <a:pt x="223972" y="319099"/>
                  </a:lnTo>
                  <a:lnTo>
                    <a:pt x="236224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48796" y="2645366"/>
              <a:ext cx="447929" cy="584345"/>
            </a:xfrm>
            <a:custGeom>
              <a:avLst/>
              <a:gdLst/>
              <a:ahLst/>
              <a:cxnLst/>
              <a:rect l="0" t="0" r="0" b="0"/>
              <a:pathLst>
                <a:path w="447929" h="584345">
                  <a:moveTo>
                    <a:pt x="284033" y="7815"/>
                  </a:moveTo>
                  <a:lnTo>
                    <a:pt x="275097" y="4948"/>
                  </a:lnTo>
                  <a:lnTo>
                    <a:pt x="265470" y="2806"/>
                  </a:lnTo>
                  <a:lnTo>
                    <a:pt x="254187" y="1208"/>
                  </a:lnTo>
                  <a:lnTo>
                    <a:pt x="241692" y="200"/>
                  </a:lnTo>
                  <a:lnTo>
                    <a:pt x="228861" y="0"/>
                  </a:lnTo>
                  <a:lnTo>
                    <a:pt x="216243" y="656"/>
                  </a:lnTo>
                  <a:lnTo>
                    <a:pt x="204033" y="2067"/>
                  </a:lnTo>
                  <a:lnTo>
                    <a:pt x="192238" y="4079"/>
                  </a:lnTo>
                  <a:lnTo>
                    <a:pt x="180793" y="6546"/>
                  </a:lnTo>
                  <a:lnTo>
                    <a:pt x="169617" y="9506"/>
                  </a:lnTo>
                  <a:lnTo>
                    <a:pt x="158640" y="13171"/>
                  </a:lnTo>
                  <a:lnTo>
                    <a:pt x="147809" y="17599"/>
                  </a:lnTo>
                  <a:lnTo>
                    <a:pt x="137243" y="22708"/>
                  </a:lnTo>
                  <a:lnTo>
                    <a:pt x="127221" y="28362"/>
                  </a:lnTo>
                  <a:lnTo>
                    <a:pt x="117850" y="34430"/>
                  </a:lnTo>
                  <a:lnTo>
                    <a:pt x="109082" y="40963"/>
                  </a:lnTo>
                  <a:lnTo>
                    <a:pt x="100808" y="48179"/>
                  </a:lnTo>
                  <a:lnTo>
                    <a:pt x="92902" y="56145"/>
                  </a:lnTo>
                  <a:lnTo>
                    <a:pt x="85099" y="64783"/>
                  </a:lnTo>
                  <a:lnTo>
                    <a:pt x="77015" y="73960"/>
                  </a:lnTo>
                  <a:lnTo>
                    <a:pt x="68462" y="83541"/>
                  </a:lnTo>
                  <a:lnTo>
                    <a:pt x="59599" y="93416"/>
                  </a:lnTo>
                  <a:lnTo>
                    <a:pt x="50803" y="103497"/>
                  </a:lnTo>
                  <a:lnTo>
                    <a:pt x="42298" y="113723"/>
                  </a:lnTo>
                  <a:lnTo>
                    <a:pt x="34302" y="124046"/>
                  </a:lnTo>
                  <a:lnTo>
                    <a:pt x="27084" y="134436"/>
                  </a:lnTo>
                  <a:lnTo>
                    <a:pt x="20718" y="144877"/>
                  </a:lnTo>
                  <a:lnTo>
                    <a:pt x="15275" y="155517"/>
                  </a:lnTo>
                  <a:lnTo>
                    <a:pt x="10910" y="166652"/>
                  </a:lnTo>
                  <a:lnTo>
                    <a:pt x="7601" y="178410"/>
                  </a:lnTo>
                  <a:lnTo>
                    <a:pt x="5191" y="190919"/>
                  </a:lnTo>
                  <a:lnTo>
                    <a:pt x="3483" y="204379"/>
                  </a:lnTo>
                  <a:lnTo>
                    <a:pt x="2292" y="218804"/>
                  </a:lnTo>
                  <a:lnTo>
                    <a:pt x="1473" y="233898"/>
                  </a:lnTo>
                  <a:lnTo>
                    <a:pt x="915" y="249176"/>
                  </a:lnTo>
                  <a:lnTo>
                    <a:pt x="537" y="264343"/>
                  </a:lnTo>
                  <a:lnTo>
                    <a:pt x="282" y="279459"/>
                  </a:lnTo>
                  <a:lnTo>
                    <a:pt x="111" y="294826"/>
                  </a:lnTo>
                  <a:lnTo>
                    <a:pt x="0" y="310601"/>
                  </a:lnTo>
                  <a:lnTo>
                    <a:pt x="96" y="326467"/>
                  </a:lnTo>
                  <a:lnTo>
                    <a:pt x="693" y="341747"/>
                  </a:lnTo>
                  <a:lnTo>
                    <a:pt x="1908" y="356105"/>
                  </a:lnTo>
                  <a:lnTo>
                    <a:pt x="3537" y="369696"/>
                  </a:lnTo>
                  <a:lnTo>
                    <a:pt x="5170" y="382969"/>
                  </a:lnTo>
                  <a:lnTo>
                    <a:pt x="6571" y="396234"/>
                  </a:lnTo>
                  <a:lnTo>
                    <a:pt x="8003" y="409619"/>
                  </a:lnTo>
                  <a:lnTo>
                    <a:pt x="10103" y="423152"/>
                  </a:lnTo>
                  <a:lnTo>
                    <a:pt x="13184" y="436813"/>
                  </a:lnTo>
                  <a:lnTo>
                    <a:pt x="17238" y="450414"/>
                  </a:lnTo>
                  <a:lnTo>
                    <a:pt x="22109" y="463619"/>
                  </a:lnTo>
                  <a:lnTo>
                    <a:pt x="27611" y="476271"/>
                  </a:lnTo>
                  <a:lnTo>
                    <a:pt x="33578" y="488224"/>
                  </a:lnTo>
                  <a:lnTo>
                    <a:pt x="39874" y="499258"/>
                  </a:lnTo>
                  <a:lnTo>
                    <a:pt x="46401" y="509348"/>
                  </a:lnTo>
                  <a:lnTo>
                    <a:pt x="53087" y="518615"/>
                  </a:lnTo>
                  <a:lnTo>
                    <a:pt x="59882" y="527234"/>
                  </a:lnTo>
                  <a:lnTo>
                    <a:pt x="66754" y="535369"/>
                  </a:lnTo>
                  <a:lnTo>
                    <a:pt x="73845" y="543157"/>
                  </a:lnTo>
                  <a:lnTo>
                    <a:pt x="81444" y="550702"/>
                  </a:lnTo>
                  <a:lnTo>
                    <a:pt x="89680" y="558068"/>
                  </a:lnTo>
                  <a:lnTo>
                    <a:pt x="98840" y="564981"/>
                  </a:lnTo>
                  <a:lnTo>
                    <a:pt x="109432" y="570866"/>
                  </a:lnTo>
                  <a:lnTo>
                    <a:pt x="121596" y="575487"/>
                  </a:lnTo>
                  <a:lnTo>
                    <a:pt x="135002" y="578927"/>
                  </a:lnTo>
                  <a:lnTo>
                    <a:pt x="149064" y="581402"/>
                  </a:lnTo>
                  <a:lnTo>
                    <a:pt x="163372" y="583137"/>
                  </a:lnTo>
                  <a:lnTo>
                    <a:pt x="177723" y="584168"/>
                  </a:lnTo>
                  <a:lnTo>
                    <a:pt x="192036" y="584344"/>
                  </a:lnTo>
                  <a:lnTo>
                    <a:pt x="206287" y="583652"/>
                  </a:lnTo>
                  <a:lnTo>
                    <a:pt x="220314" y="582205"/>
                  </a:lnTo>
                  <a:lnTo>
                    <a:pt x="233819" y="580163"/>
                  </a:lnTo>
                  <a:lnTo>
                    <a:pt x="246680" y="577674"/>
                  </a:lnTo>
                  <a:lnTo>
                    <a:pt x="258776" y="574698"/>
                  </a:lnTo>
                  <a:lnTo>
                    <a:pt x="269907" y="571022"/>
                  </a:lnTo>
                  <a:lnTo>
                    <a:pt x="280067" y="566582"/>
                  </a:lnTo>
                  <a:lnTo>
                    <a:pt x="289552" y="561295"/>
                  </a:lnTo>
                  <a:lnTo>
                    <a:pt x="298849" y="554989"/>
                  </a:lnTo>
                  <a:lnTo>
                    <a:pt x="308258" y="547669"/>
                  </a:lnTo>
                  <a:lnTo>
                    <a:pt x="317886" y="539483"/>
                  </a:lnTo>
                  <a:lnTo>
                    <a:pt x="327736" y="530617"/>
                  </a:lnTo>
                  <a:lnTo>
                    <a:pt x="337768" y="521247"/>
                  </a:lnTo>
                  <a:lnTo>
                    <a:pt x="347777" y="511516"/>
                  </a:lnTo>
                  <a:lnTo>
                    <a:pt x="357416" y="501531"/>
                  </a:lnTo>
                  <a:lnTo>
                    <a:pt x="366526" y="491366"/>
                  </a:lnTo>
                  <a:lnTo>
                    <a:pt x="375117" y="480914"/>
                  </a:lnTo>
                  <a:lnTo>
                    <a:pt x="383272" y="469904"/>
                  </a:lnTo>
                  <a:lnTo>
                    <a:pt x="391088" y="458239"/>
                  </a:lnTo>
                  <a:lnTo>
                    <a:pt x="398491" y="446133"/>
                  </a:lnTo>
                  <a:lnTo>
                    <a:pt x="405244" y="434007"/>
                  </a:lnTo>
                  <a:lnTo>
                    <a:pt x="411270" y="422105"/>
                  </a:lnTo>
                  <a:lnTo>
                    <a:pt x="416640" y="410333"/>
                  </a:lnTo>
                  <a:lnTo>
                    <a:pt x="421480" y="398363"/>
                  </a:lnTo>
                  <a:lnTo>
                    <a:pt x="425924" y="386014"/>
                  </a:lnTo>
                  <a:lnTo>
                    <a:pt x="430077" y="373261"/>
                  </a:lnTo>
                  <a:lnTo>
                    <a:pt x="434027" y="360161"/>
                  </a:lnTo>
                  <a:lnTo>
                    <a:pt x="437832" y="346788"/>
                  </a:lnTo>
                  <a:lnTo>
                    <a:pt x="441371" y="333214"/>
                  </a:lnTo>
                  <a:lnTo>
                    <a:pt x="444368" y="319495"/>
                  </a:lnTo>
                  <a:lnTo>
                    <a:pt x="446702" y="305669"/>
                  </a:lnTo>
                  <a:lnTo>
                    <a:pt x="447928" y="291606"/>
                  </a:lnTo>
                  <a:lnTo>
                    <a:pt x="447238" y="277018"/>
                  </a:lnTo>
                  <a:lnTo>
                    <a:pt x="444372" y="261799"/>
                  </a:lnTo>
                  <a:lnTo>
                    <a:pt x="440023" y="246153"/>
                  </a:lnTo>
                  <a:lnTo>
                    <a:pt x="435496" y="230497"/>
                  </a:lnTo>
                  <a:lnTo>
                    <a:pt x="431562" y="215081"/>
                  </a:lnTo>
                  <a:lnTo>
                    <a:pt x="428130" y="200136"/>
                  </a:lnTo>
                  <a:lnTo>
                    <a:pt x="424539" y="185947"/>
                  </a:lnTo>
                  <a:lnTo>
                    <a:pt x="420389" y="172586"/>
                  </a:lnTo>
                  <a:lnTo>
                    <a:pt x="415754" y="159800"/>
                  </a:lnTo>
                  <a:lnTo>
                    <a:pt x="411010" y="147133"/>
                  </a:lnTo>
                  <a:lnTo>
                    <a:pt x="406399" y="134313"/>
                  </a:lnTo>
                  <a:lnTo>
                    <a:pt x="401843" y="121412"/>
                  </a:lnTo>
                  <a:lnTo>
                    <a:pt x="397031" y="108744"/>
                  </a:lnTo>
                  <a:lnTo>
                    <a:pt x="391792" y="96483"/>
                  </a:lnTo>
                  <a:lnTo>
                    <a:pt x="385952" y="84809"/>
                  </a:lnTo>
                  <a:lnTo>
                    <a:pt x="379267" y="73969"/>
                  </a:lnTo>
                  <a:lnTo>
                    <a:pt x="371695" y="64014"/>
                  </a:lnTo>
                  <a:lnTo>
                    <a:pt x="363508" y="54838"/>
                  </a:lnTo>
                  <a:lnTo>
                    <a:pt x="355173" y="46281"/>
                  </a:lnTo>
                  <a:lnTo>
                    <a:pt x="346969" y="38191"/>
                  </a:lnTo>
                  <a:lnTo>
                    <a:pt x="338665" y="30603"/>
                  </a:lnTo>
                  <a:lnTo>
                    <a:pt x="329644" y="23726"/>
                  </a:lnTo>
                  <a:lnTo>
                    <a:pt x="319610" y="17626"/>
                  </a:lnTo>
                  <a:lnTo>
                    <a:pt x="308581" y="12546"/>
                  </a:lnTo>
                  <a:lnTo>
                    <a:pt x="296721" y="8965"/>
                  </a:lnTo>
                  <a:lnTo>
                    <a:pt x="284224" y="7004"/>
                  </a:lnTo>
                  <a:lnTo>
                    <a:pt x="271426" y="6484"/>
                  </a:lnTo>
                  <a:lnTo>
                    <a:pt x="258767" y="7115"/>
                  </a:lnTo>
                  <a:lnTo>
                    <a:pt x="246481" y="8615"/>
                  </a:lnTo>
                  <a:lnTo>
                    <a:pt x="234606" y="10908"/>
                  </a:lnTo>
                  <a:lnTo>
                    <a:pt x="223092" y="14117"/>
                  </a:lnTo>
                  <a:lnTo>
                    <a:pt x="211876" y="18226"/>
                  </a:lnTo>
                  <a:lnTo>
                    <a:pt x="201340" y="22800"/>
                  </a:lnTo>
                  <a:lnTo>
                    <a:pt x="191275" y="27511"/>
                  </a:lnTo>
                  <a:lnTo>
                    <a:pt x="180795" y="32771"/>
                  </a:lnTo>
                  <a:lnTo>
                    <a:pt x="168219" y="394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76651" y="2720213"/>
              <a:ext cx="329425" cy="514283"/>
            </a:xfrm>
            <a:custGeom>
              <a:avLst/>
              <a:gdLst/>
              <a:ahLst/>
              <a:cxnLst/>
              <a:rect l="0" t="0" r="0" b="0"/>
              <a:pathLst>
                <a:path w="329425" h="514283">
                  <a:moveTo>
                    <a:pt x="219432" y="27724"/>
                  </a:moveTo>
                  <a:lnTo>
                    <a:pt x="213497" y="21924"/>
                  </a:lnTo>
                  <a:lnTo>
                    <a:pt x="207292" y="16999"/>
                  </a:lnTo>
                  <a:lnTo>
                    <a:pt x="200192" y="12502"/>
                  </a:lnTo>
                  <a:lnTo>
                    <a:pt x="192079" y="8453"/>
                  </a:lnTo>
                  <a:lnTo>
                    <a:pt x="182784" y="5089"/>
                  </a:lnTo>
                  <a:lnTo>
                    <a:pt x="172336" y="2485"/>
                  </a:lnTo>
                  <a:lnTo>
                    <a:pt x="160911" y="731"/>
                  </a:lnTo>
                  <a:lnTo>
                    <a:pt x="148725" y="0"/>
                  </a:lnTo>
                  <a:lnTo>
                    <a:pt x="135980" y="287"/>
                  </a:lnTo>
                  <a:lnTo>
                    <a:pt x="123001" y="1445"/>
                  </a:lnTo>
                  <a:lnTo>
                    <a:pt x="110216" y="3286"/>
                  </a:lnTo>
                  <a:lnTo>
                    <a:pt x="97841" y="5636"/>
                  </a:lnTo>
                  <a:lnTo>
                    <a:pt x="85905" y="8519"/>
                  </a:lnTo>
                  <a:lnTo>
                    <a:pt x="74349" y="12130"/>
                  </a:lnTo>
                  <a:lnTo>
                    <a:pt x="63096" y="16523"/>
                  </a:lnTo>
                  <a:lnTo>
                    <a:pt x="52232" y="21609"/>
                  </a:lnTo>
                  <a:lnTo>
                    <a:pt x="42002" y="27247"/>
                  </a:lnTo>
                  <a:lnTo>
                    <a:pt x="32494" y="33309"/>
                  </a:lnTo>
                  <a:lnTo>
                    <a:pt x="23802" y="40006"/>
                  </a:lnTo>
                  <a:lnTo>
                    <a:pt x="16110" y="47866"/>
                  </a:lnTo>
                  <a:lnTo>
                    <a:pt x="9431" y="57083"/>
                  </a:lnTo>
                  <a:lnTo>
                    <a:pt x="4116" y="67544"/>
                  </a:lnTo>
                  <a:lnTo>
                    <a:pt x="901" y="79016"/>
                  </a:lnTo>
                  <a:lnTo>
                    <a:pt x="0" y="91248"/>
                  </a:lnTo>
                  <a:lnTo>
                    <a:pt x="1175" y="103867"/>
                  </a:lnTo>
                  <a:lnTo>
                    <a:pt x="4015" y="116405"/>
                  </a:lnTo>
                  <a:lnTo>
                    <a:pt x="8107" y="128606"/>
                  </a:lnTo>
                  <a:lnTo>
                    <a:pt x="13105" y="140254"/>
                  </a:lnTo>
                  <a:lnTo>
                    <a:pt x="18743" y="151084"/>
                  </a:lnTo>
                  <a:lnTo>
                    <a:pt x="24829" y="161031"/>
                  </a:lnTo>
                  <a:lnTo>
                    <a:pt x="31387" y="170034"/>
                  </a:lnTo>
                  <a:lnTo>
                    <a:pt x="38629" y="177943"/>
                  </a:lnTo>
                  <a:lnTo>
                    <a:pt x="46619" y="184780"/>
                  </a:lnTo>
                  <a:lnTo>
                    <a:pt x="55445" y="190543"/>
                  </a:lnTo>
                  <a:lnTo>
                    <a:pt x="65280" y="195123"/>
                  </a:lnTo>
                  <a:lnTo>
                    <a:pt x="76118" y="198573"/>
                  </a:lnTo>
                  <a:lnTo>
                    <a:pt x="87650" y="200907"/>
                  </a:lnTo>
                  <a:lnTo>
                    <a:pt x="99383" y="202033"/>
                  </a:lnTo>
                  <a:lnTo>
                    <a:pt x="111019" y="202018"/>
                  </a:lnTo>
                  <a:lnTo>
                    <a:pt x="122609" y="201213"/>
                  </a:lnTo>
                  <a:lnTo>
                    <a:pt x="134456" y="200143"/>
                  </a:lnTo>
                  <a:lnTo>
                    <a:pt x="146725" y="199136"/>
                  </a:lnTo>
                  <a:lnTo>
                    <a:pt x="159422" y="198479"/>
                  </a:lnTo>
                  <a:lnTo>
                    <a:pt x="172486" y="198497"/>
                  </a:lnTo>
                  <a:lnTo>
                    <a:pt x="185829" y="199296"/>
                  </a:lnTo>
                  <a:lnTo>
                    <a:pt x="199214" y="200969"/>
                  </a:lnTo>
                  <a:lnTo>
                    <a:pt x="212275" y="203687"/>
                  </a:lnTo>
                  <a:lnTo>
                    <a:pt x="224831" y="207441"/>
                  </a:lnTo>
                  <a:lnTo>
                    <a:pt x="236718" y="212079"/>
                  </a:lnTo>
                  <a:lnTo>
                    <a:pt x="247708" y="217408"/>
                  </a:lnTo>
                  <a:lnTo>
                    <a:pt x="257768" y="223250"/>
                  </a:lnTo>
                  <a:lnTo>
                    <a:pt x="267017" y="229459"/>
                  </a:lnTo>
                  <a:lnTo>
                    <a:pt x="275622" y="235926"/>
                  </a:lnTo>
                  <a:lnTo>
                    <a:pt x="283750" y="242575"/>
                  </a:lnTo>
                  <a:lnTo>
                    <a:pt x="291532" y="249514"/>
                  </a:lnTo>
                  <a:lnTo>
                    <a:pt x="299073" y="257011"/>
                  </a:lnTo>
                  <a:lnTo>
                    <a:pt x="306436" y="265179"/>
                  </a:lnTo>
                  <a:lnTo>
                    <a:pt x="313349" y="274293"/>
                  </a:lnTo>
                  <a:lnTo>
                    <a:pt x="319230" y="284854"/>
                  </a:lnTo>
                  <a:lnTo>
                    <a:pt x="323846" y="296997"/>
                  </a:lnTo>
                  <a:lnTo>
                    <a:pt x="327113" y="310389"/>
                  </a:lnTo>
                  <a:lnTo>
                    <a:pt x="328938" y="324443"/>
                  </a:lnTo>
                  <a:lnTo>
                    <a:pt x="329424" y="338740"/>
                  </a:lnTo>
                  <a:lnTo>
                    <a:pt x="328803" y="352913"/>
                  </a:lnTo>
                  <a:lnTo>
                    <a:pt x="327331" y="366576"/>
                  </a:lnTo>
                  <a:lnTo>
                    <a:pt x="325231" y="379572"/>
                  </a:lnTo>
                  <a:lnTo>
                    <a:pt x="322519" y="391771"/>
                  </a:lnTo>
                  <a:lnTo>
                    <a:pt x="319022" y="402980"/>
                  </a:lnTo>
                  <a:lnTo>
                    <a:pt x="314706" y="413194"/>
                  </a:lnTo>
                  <a:lnTo>
                    <a:pt x="309672" y="422716"/>
                  </a:lnTo>
                  <a:lnTo>
                    <a:pt x="304069" y="432040"/>
                  </a:lnTo>
                  <a:lnTo>
                    <a:pt x="298035" y="441462"/>
                  </a:lnTo>
                  <a:lnTo>
                    <a:pt x="291524" y="450929"/>
                  </a:lnTo>
                  <a:lnTo>
                    <a:pt x="284322" y="460138"/>
                  </a:lnTo>
                  <a:lnTo>
                    <a:pt x="276366" y="468923"/>
                  </a:lnTo>
                  <a:lnTo>
                    <a:pt x="267735" y="477110"/>
                  </a:lnTo>
                  <a:lnTo>
                    <a:pt x="258564" y="484455"/>
                  </a:lnTo>
                  <a:lnTo>
                    <a:pt x="248980" y="490911"/>
                  </a:lnTo>
                  <a:lnTo>
                    <a:pt x="238935" y="496585"/>
                  </a:lnTo>
                  <a:lnTo>
                    <a:pt x="228206" y="501637"/>
                  </a:lnTo>
                  <a:lnTo>
                    <a:pt x="216733" y="506216"/>
                  </a:lnTo>
                  <a:lnTo>
                    <a:pt x="204758" y="510123"/>
                  </a:lnTo>
                  <a:lnTo>
                    <a:pt x="192719" y="512843"/>
                  </a:lnTo>
                  <a:lnTo>
                    <a:pt x="180881" y="514190"/>
                  </a:lnTo>
                  <a:lnTo>
                    <a:pt x="169322" y="514282"/>
                  </a:lnTo>
                  <a:lnTo>
                    <a:pt x="158027" y="513354"/>
                  </a:lnTo>
                  <a:lnTo>
                    <a:pt x="146944" y="511657"/>
                  </a:lnTo>
                  <a:lnTo>
                    <a:pt x="135856" y="509400"/>
                  </a:lnTo>
                  <a:lnTo>
                    <a:pt x="124412" y="506747"/>
                  </a:lnTo>
                  <a:lnTo>
                    <a:pt x="112457" y="503816"/>
                  </a:lnTo>
                  <a:lnTo>
                    <a:pt x="100324" y="500527"/>
                  </a:lnTo>
                  <a:lnTo>
                    <a:pt x="88712" y="496634"/>
                  </a:lnTo>
                  <a:lnTo>
                    <a:pt x="77982" y="492054"/>
                  </a:lnTo>
                  <a:lnTo>
                    <a:pt x="68261" y="486961"/>
                  </a:lnTo>
                  <a:lnTo>
                    <a:pt x="58554" y="481101"/>
                  </a:lnTo>
                  <a:lnTo>
                    <a:pt x="46894" y="472839"/>
                  </a:lnTo>
                  <a:lnTo>
                    <a:pt x="29919" y="4593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69964" y="3042735"/>
              <a:ext cx="154963" cy="168176"/>
            </a:xfrm>
            <a:custGeom>
              <a:avLst/>
              <a:gdLst/>
              <a:ahLst/>
              <a:cxnLst/>
              <a:rect l="0" t="0" r="0" b="0"/>
              <a:pathLst>
                <a:path w="154963" h="168176">
                  <a:moveTo>
                    <a:pt x="36689" y="0"/>
                  </a:moveTo>
                  <a:lnTo>
                    <a:pt x="30821" y="5935"/>
                  </a:lnTo>
                  <a:lnTo>
                    <a:pt x="25256" y="12139"/>
                  </a:lnTo>
                  <a:lnTo>
                    <a:pt x="19466" y="19240"/>
                  </a:lnTo>
                  <a:lnTo>
                    <a:pt x="13731" y="27353"/>
                  </a:lnTo>
                  <a:lnTo>
                    <a:pt x="8698" y="36648"/>
                  </a:lnTo>
                  <a:lnTo>
                    <a:pt x="4682" y="47095"/>
                  </a:lnTo>
                  <a:lnTo>
                    <a:pt x="1829" y="58521"/>
                  </a:lnTo>
                  <a:lnTo>
                    <a:pt x="288" y="70707"/>
                  </a:lnTo>
                  <a:lnTo>
                    <a:pt x="0" y="83451"/>
                  </a:lnTo>
                  <a:lnTo>
                    <a:pt x="925" y="96430"/>
                  </a:lnTo>
                  <a:lnTo>
                    <a:pt x="3134" y="109216"/>
                  </a:lnTo>
                  <a:lnTo>
                    <a:pt x="6547" y="121582"/>
                  </a:lnTo>
                  <a:lnTo>
                    <a:pt x="11125" y="133173"/>
                  </a:lnTo>
                  <a:lnTo>
                    <a:pt x="16945" y="143432"/>
                  </a:lnTo>
                  <a:lnTo>
                    <a:pt x="23939" y="152174"/>
                  </a:lnTo>
                  <a:lnTo>
                    <a:pt x="32077" y="159214"/>
                  </a:lnTo>
                  <a:lnTo>
                    <a:pt x="41441" y="164202"/>
                  </a:lnTo>
                  <a:lnTo>
                    <a:pt x="51954" y="167145"/>
                  </a:lnTo>
                  <a:lnTo>
                    <a:pt x="63098" y="168175"/>
                  </a:lnTo>
                  <a:lnTo>
                    <a:pt x="74037" y="167362"/>
                  </a:lnTo>
                  <a:lnTo>
                    <a:pt x="84316" y="164930"/>
                  </a:lnTo>
                  <a:lnTo>
                    <a:pt x="93843" y="161199"/>
                  </a:lnTo>
                  <a:lnTo>
                    <a:pt x="102702" y="156486"/>
                  </a:lnTo>
                  <a:lnTo>
                    <a:pt x="111027" y="151053"/>
                  </a:lnTo>
                  <a:lnTo>
                    <a:pt x="118789" y="144780"/>
                  </a:lnTo>
                  <a:lnTo>
                    <a:pt x="125790" y="137206"/>
                  </a:lnTo>
                  <a:lnTo>
                    <a:pt x="131986" y="128186"/>
                  </a:lnTo>
                  <a:lnTo>
                    <a:pt x="137472" y="118026"/>
                  </a:lnTo>
                  <a:lnTo>
                    <a:pt x="142391" y="107289"/>
                  </a:lnTo>
                  <a:lnTo>
                    <a:pt x="146878" y="96363"/>
                  </a:lnTo>
                  <a:lnTo>
                    <a:pt x="150721" y="85435"/>
                  </a:lnTo>
                  <a:lnTo>
                    <a:pt x="153399" y="74571"/>
                  </a:lnTo>
                  <a:lnTo>
                    <a:pt x="154722" y="63795"/>
                  </a:lnTo>
                  <a:lnTo>
                    <a:pt x="154962" y="53357"/>
                  </a:lnTo>
                  <a:lnTo>
                    <a:pt x="154699" y="42627"/>
                  </a:lnTo>
                  <a:lnTo>
                    <a:pt x="153911" y="29541"/>
                  </a:lnTo>
                  <a:lnTo>
                    <a:pt x="152502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75109" y="2790051"/>
              <a:ext cx="216666" cy="443143"/>
            </a:xfrm>
            <a:custGeom>
              <a:avLst/>
              <a:gdLst/>
              <a:ahLst/>
              <a:cxnLst/>
              <a:rect l="0" t="0" r="0" b="0"/>
              <a:pathLst>
                <a:path w="216666" h="443143">
                  <a:moveTo>
                    <a:pt x="0" y="0"/>
                  </a:moveTo>
                  <a:lnTo>
                    <a:pt x="200" y="11669"/>
                  </a:lnTo>
                  <a:lnTo>
                    <a:pt x="2122" y="22157"/>
                  </a:lnTo>
                  <a:lnTo>
                    <a:pt x="5998" y="32468"/>
                  </a:lnTo>
                  <a:lnTo>
                    <a:pt x="11059" y="43115"/>
                  </a:lnTo>
                  <a:lnTo>
                    <a:pt x="16062" y="54755"/>
                  </a:lnTo>
                  <a:lnTo>
                    <a:pt x="20307" y="67647"/>
                  </a:lnTo>
                  <a:lnTo>
                    <a:pt x="23774" y="81553"/>
                  </a:lnTo>
                  <a:lnTo>
                    <a:pt x="26854" y="95956"/>
                  </a:lnTo>
                  <a:lnTo>
                    <a:pt x="29840" y="110499"/>
                  </a:lnTo>
                  <a:lnTo>
                    <a:pt x="32710" y="125179"/>
                  </a:lnTo>
                  <a:lnTo>
                    <a:pt x="35197" y="140245"/>
                  </a:lnTo>
                  <a:lnTo>
                    <a:pt x="37179" y="155824"/>
                  </a:lnTo>
                  <a:lnTo>
                    <a:pt x="38834" y="171895"/>
                  </a:lnTo>
                  <a:lnTo>
                    <a:pt x="40554" y="188377"/>
                  </a:lnTo>
                  <a:lnTo>
                    <a:pt x="42557" y="205168"/>
                  </a:lnTo>
                  <a:lnTo>
                    <a:pt x="44733" y="222022"/>
                  </a:lnTo>
                  <a:lnTo>
                    <a:pt x="46741" y="238564"/>
                  </a:lnTo>
                  <a:lnTo>
                    <a:pt x="48388" y="254615"/>
                  </a:lnTo>
                  <a:lnTo>
                    <a:pt x="49646" y="270173"/>
                  </a:lnTo>
                  <a:lnTo>
                    <a:pt x="50565" y="285313"/>
                  </a:lnTo>
                  <a:lnTo>
                    <a:pt x="51219" y="300130"/>
                  </a:lnTo>
                  <a:lnTo>
                    <a:pt x="51674" y="314709"/>
                  </a:lnTo>
                  <a:lnTo>
                    <a:pt x="51987" y="329119"/>
                  </a:lnTo>
                  <a:lnTo>
                    <a:pt x="52196" y="343405"/>
                  </a:lnTo>
                  <a:lnTo>
                    <a:pt x="52168" y="357442"/>
                  </a:lnTo>
                  <a:lnTo>
                    <a:pt x="51617" y="370947"/>
                  </a:lnTo>
                  <a:lnTo>
                    <a:pt x="50417" y="383779"/>
                  </a:lnTo>
                  <a:lnTo>
                    <a:pt x="48198" y="394867"/>
                  </a:lnTo>
                  <a:lnTo>
                    <a:pt x="44672" y="401017"/>
                  </a:lnTo>
                  <a:lnTo>
                    <a:pt x="40837" y="400629"/>
                  </a:lnTo>
                  <a:lnTo>
                    <a:pt x="37829" y="395660"/>
                  </a:lnTo>
                  <a:lnTo>
                    <a:pt x="35910" y="387872"/>
                  </a:lnTo>
                  <a:lnTo>
                    <a:pt x="35159" y="378568"/>
                  </a:lnTo>
                  <a:lnTo>
                    <a:pt x="35486" y="368529"/>
                  </a:lnTo>
                  <a:lnTo>
                    <a:pt x="36698" y="358157"/>
                  </a:lnTo>
                  <a:lnTo>
                    <a:pt x="38589" y="347649"/>
                  </a:lnTo>
                  <a:lnTo>
                    <a:pt x="40980" y="337096"/>
                  </a:lnTo>
                  <a:lnTo>
                    <a:pt x="43893" y="326701"/>
                  </a:lnTo>
                  <a:lnTo>
                    <a:pt x="47528" y="316784"/>
                  </a:lnTo>
                  <a:lnTo>
                    <a:pt x="51940" y="307484"/>
                  </a:lnTo>
                  <a:lnTo>
                    <a:pt x="57209" y="298932"/>
                  </a:lnTo>
                  <a:lnTo>
                    <a:pt x="63503" y="291332"/>
                  </a:lnTo>
                  <a:lnTo>
                    <a:pt x="70814" y="284702"/>
                  </a:lnTo>
                  <a:lnTo>
                    <a:pt x="78995" y="278909"/>
                  </a:lnTo>
                  <a:lnTo>
                    <a:pt x="87858" y="273776"/>
                  </a:lnTo>
                  <a:lnTo>
                    <a:pt x="97226" y="269143"/>
                  </a:lnTo>
                  <a:lnTo>
                    <a:pt x="106955" y="265200"/>
                  </a:lnTo>
                  <a:lnTo>
                    <a:pt x="116939" y="262455"/>
                  </a:lnTo>
                  <a:lnTo>
                    <a:pt x="127094" y="261095"/>
                  </a:lnTo>
                  <a:lnTo>
                    <a:pt x="137200" y="261166"/>
                  </a:lnTo>
                  <a:lnTo>
                    <a:pt x="146911" y="262735"/>
                  </a:lnTo>
                  <a:lnTo>
                    <a:pt x="156075" y="265680"/>
                  </a:lnTo>
                  <a:lnTo>
                    <a:pt x="164703" y="269760"/>
                  </a:lnTo>
                  <a:lnTo>
                    <a:pt x="172885" y="274706"/>
                  </a:lnTo>
                  <a:lnTo>
                    <a:pt x="180719" y="280292"/>
                  </a:lnTo>
                  <a:lnTo>
                    <a:pt x="188134" y="286499"/>
                  </a:lnTo>
                  <a:lnTo>
                    <a:pt x="194895" y="293495"/>
                  </a:lnTo>
                  <a:lnTo>
                    <a:pt x="200921" y="301323"/>
                  </a:lnTo>
                  <a:lnTo>
                    <a:pt x="206121" y="310207"/>
                  </a:lnTo>
                  <a:lnTo>
                    <a:pt x="210316" y="320614"/>
                  </a:lnTo>
                  <a:lnTo>
                    <a:pt x="213502" y="332648"/>
                  </a:lnTo>
                  <a:lnTo>
                    <a:pt x="215659" y="345799"/>
                  </a:lnTo>
                  <a:lnTo>
                    <a:pt x="216665" y="359157"/>
                  </a:lnTo>
                  <a:lnTo>
                    <a:pt x="216556" y="372170"/>
                  </a:lnTo>
                  <a:lnTo>
                    <a:pt x="215178" y="384497"/>
                  </a:lnTo>
                  <a:lnTo>
                    <a:pt x="212127" y="395850"/>
                  </a:lnTo>
                  <a:lnTo>
                    <a:pt x="207331" y="406180"/>
                  </a:lnTo>
                  <a:lnTo>
                    <a:pt x="201011" y="415456"/>
                  </a:lnTo>
                  <a:lnTo>
                    <a:pt x="193479" y="423555"/>
                  </a:lnTo>
                  <a:lnTo>
                    <a:pt x="185045" y="430518"/>
                  </a:lnTo>
                  <a:lnTo>
                    <a:pt x="175960" y="436198"/>
                  </a:lnTo>
                  <a:lnTo>
                    <a:pt x="166417" y="440191"/>
                  </a:lnTo>
                  <a:lnTo>
                    <a:pt x="156553" y="442432"/>
                  </a:lnTo>
                  <a:lnTo>
                    <a:pt x="146301" y="443142"/>
                  </a:lnTo>
                  <a:lnTo>
                    <a:pt x="135429" y="442637"/>
                  </a:lnTo>
                  <a:lnTo>
                    <a:pt x="123856" y="441228"/>
                  </a:lnTo>
                  <a:lnTo>
                    <a:pt x="111811" y="439165"/>
                  </a:lnTo>
                  <a:lnTo>
                    <a:pt x="99726" y="436644"/>
                  </a:lnTo>
                  <a:lnTo>
                    <a:pt x="87865" y="433809"/>
                  </a:lnTo>
                  <a:lnTo>
                    <a:pt x="76562" y="430914"/>
                  </a:lnTo>
                  <a:lnTo>
                    <a:pt x="65089" y="428043"/>
                  </a:lnTo>
                  <a:lnTo>
                    <a:pt x="51325" y="424947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97898" y="2790051"/>
              <a:ext cx="35180" cy="421141"/>
            </a:xfrm>
            <a:custGeom>
              <a:avLst/>
              <a:gdLst/>
              <a:ahLst/>
              <a:cxnLst/>
              <a:rect l="0" t="0" r="0" b="0"/>
              <a:pathLst>
                <a:path w="35180" h="421141">
                  <a:moveTo>
                    <a:pt x="3594" y="0"/>
                  </a:moveTo>
                  <a:lnTo>
                    <a:pt x="861" y="11803"/>
                  </a:lnTo>
                  <a:lnTo>
                    <a:pt x="0" y="23572"/>
                  </a:lnTo>
                  <a:lnTo>
                    <a:pt x="986" y="36471"/>
                  </a:lnTo>
                  <a:lnTo>
                    <a:pt x="3352" y="50665"/>
                  </a:lnTo>
                  <a:lnTo>
                    <a:pt x="6488" y="66289"/>
                  </a:lnTo>
                  <a:lnTo>
                    <a:pt x="9965" y="83265"/>
                  </a:lnTo>
                  <a:lnTo>
                    <a:pt x="13400" y="101366"/>
                  </a:lnTo>
                  <a:lnTo>
                    <a:pt x="16384" y="120335"/>
                  </a:lnTo>
                  <a:lnTo>
                    <a:pt x="18752" y="139937"/>
                  </a:lnTo>
                  <a:lnTo>
                    <a:pt x="20526" y="159826"/>
                  </a:lnTo>
                  <a:lnTo>
                    <a:pt x="21806" y="179556"/>
                  </a:lnTo>
                  <a:lnTo>
                    <a:pt x="22708" y="198901"/>
                  </a:lnTo>
                  <a:lnTo>
                    <a:pt x="23333" y="217823"/>
                  </a:lnTo>
                  <a:lnTo>
                    <a:pt x="23761" y="236376"/>
                  </a:lnTo>
                  <a:lnTo>
                    <a:pt x="24051" y="254637"/>
                  </a:lnTo>
                  <a:lnTo>
                    <a:pt x="24248" y="272682"/>
                  </a:lnTo>
                  <a:lnTo>
                    <a:pt x="24382" y="290572"/>
                  </a:lnTo>
                  <a:lnTo>
                    <a:pt x="24475" y="308345"/>
                  </a:lnTo>
                  <a:lnTo>
                    <a:pt x="24709" y="325705"/>
                  </a:lnTo>
                  <a:lnTo>
                    <a:pt x="25396" y="342062"/>
                  </a:lnTo>
                  <a:lnTo>
                    <a:pt x="26672" y="357166"/>
                  </a:lnTo>
                  <a:lnTo>
                    <a:pt x="28350" y="370838"/>
                  </a:lnTo>
                  <a:lnTo>
                    <a:pt x="30191" y="384248"/>
                  </a:lnTo>
                  <a:lnTo>
                    <a:pt x="32357" y="399690"/>
                  </a:lnTo>
                  <a:lnTo>
                    <a:pt x="35179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33036" y="2958507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301186" y="68"/>
                  </a:lnTo>
                  <a:lnTo>
                    <a:pt x="287275" y="708"/>
                  </a:lnTo>
                  <a:lnTo>
                    <a:pt x="272777" y="2000"/>
                  </a:lnTo>
                  <a:lnTo>
                    <a:pt x="257576" y="3687"/>
                  </a:lnTo>
                  <a:lnTo>
                    <a:pt x="241750" y="5355"/>
                  </a:lnTo>
                  <a:lnTo>
                    <a:pt x="225434" y="6773"/>
                  </a:lnTo>
                  <a:lnTo>
                    <a:pt x="208918" y="8043"/>
                  </a:lnTo>
                  <a:lnTo>
                    <a:pt x="192609" y="9502"/>
                  </a:lnTo>
                  <a:lnTo>
                    <a:pt x="176723" y="11335"/>
                  </a:lnTo>
                  <a:lnTo>
                    <a:pt x="161448" y="13566"/>
                  </a:lnTo>
                  <a:lnTo>
                    <a:pt x="147031" y="16142"/>
                  </a:lnTo>
                  <a:lnTo>
                    <a:pt x="133511" y="18985"/>
                  </a:lnTo>
                  <a:lnTo>
                    <a:pt x="120619" y="21860"/>
                  </a:lnTo>
                  <a:lnTo>
                    <a:pt x="107880" y="24404"/>
                  </a:lnTo>
                  <a:lnTo>
                    <a:pt x="95011" y="26449"/>
                  </a:lnTo>
                  <a:lnTo>
                    <a:pt x="82078" y="28159"/>
                  </a:lnTo>
                  <a:lnTo>
                    <a:pt x="69387" y="29922"/>
                  </a:lnTo>
                  <a:lnTo>
                    <a:pt x="57116" y="31962"/>
                  </a:lnTo>
                  <a:lnTo>
                    <a:pt x="45537" y="34372"/>
                  </a:lnTo>
                  <a:lnTo>
                    <a:pt x="33848" y="37536"/>
                  </a:lnTo>
                  <a:lnTo>
                    <a:pt x="19909" y="4285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32026" y="3000621"/>
              <a:ext cx="122151" cy="197052"/>
            </a:xfrm>
            <a:custGeom>
              <a:avLst/>
              <a:gdLst/>
              <a:ahLst/>
              <a:cxnLst/>
              <a:rect l="0" t="0" r="0" b="0"/>
              <a:pathLst>
                <a:path w="122151" h="197052">
                  <a:moveTo>
                    <a:pt x="16865" y="94757"/>
                  </a:moveTo>
                  <a:lnTo>
                    <a:pt x="14065" y="103558"/>
                  </a:lnTo>
                  <a:lnTo>
                    <a:pt x="12563" y="111905"/>
                  </a:lnTo>
                  <a:lnTo>
                    <a:pt x="12257" y="120608"/>
                  </a:lnTo>
                  <a:lnTo>
                    <a:pt x="12937" y="129902"/>
                  </a:lnTo>
                  <a:lnTo>
                    <a:pt x="14405" y="140045"/>
                  </a:lnTo>
                  <a:lnTo>
                    <a:pt x="16473" y="151086"/>
                  </a:lnTo>
                  <a:lnTo>
                    <a:pt x="18982" y="162753"/>
                  </a:lnTo>
                  <a:lnTo>
                    <a:pt x="21805" y="174575"/>
                  </a:lnTo>
                  <a:lnTo>
                    <a:pt x="24822" y="186188"/>
                  </a:lnTo>
                  <a:lnTo>
                    <a:pt x="27084" y="194825"/>
                  </a:lnTo>
                  <a:lnTo>
                    <a:pt x="27505" y="197051"/>
                  </a:lnTo>
                  <a:lnTo>
                    <a:pt x="26486" y="193795"/>
                  </a:lnTo>
                  <a:lnTo>
                    <a:pt x="24548" y="186941"/>
                  </a:lnTo>
                  <a:lnTo>
                    <a:pt x="22036" y="178109"/>
                  </a:lnTo>
                  <a:lnTo>
                    <a:pt x="19168" y="168297"/>
                  </a:lnTo>
                  <a:lnTo>
                    <a:pt x="16073" y="158034"/>
                  </a:lnTo>
                  <a:lnTo>
                    <a:pt x="12834" y="147575"/>
                  </a:lnTo>
                  <a:lnTo>
                    <a:pt x="9505" y="137035"/>
                  </a:lnTo>
                  <a:lnTo>
                    <a:pt x="6285" y="126303"/>
                  </a:lnTo>
                  <a:lnTo>
                    <a:pt x="3501" y="115093"/>
                  </a:lnTo>
                  <a:lnTo>
                    <a:pt x="1304" y="103292"/>
                  </a:lnTo>
                  <a:lnTo>
                    <a:pt x="0" y="91261"/>
                  </a:lnTo>
                  <a:lnTo>
                    <a:pt x="106" y="79716"/>
                  </a:lnTo>
                  <a:lnTo>
                    <a:pt x="1779" y="69031"/>
                  </a:lnTo>
                  <a:lnTo>
                    <a:pt x="5022" y="59400"/>
                  </a:lnTo>
                  <a:lnTo>
                    <a:pt x="9864" y="51003"/>
                  </a:lnTo>
                  <a:lnTo>
                    <a:pt x="16158" y="43801"/>
                  </a:lnTo>
                  <a:lnTo>
                    <a:pt x="23637" y="37609"/>
                  </a:lnTo>
                  <a:lnTo>
                    <a:pt x="32019" y="32200"/>
                  </a:lnTo>
                  <a:lnTo>
                    <a:pt x="41061" y="27369"/>
                  </a:lnTo>
                  <a:lnTo>
                    <a:pt x="50570" y="22952"/>
                  </a:lnTo>
                  <a:lnTo>
                    <a:pt x="60405" y="18824"/>
                  </a:lnTo>
                  <a:lnTo>
                    <a:pt x="70456" y="14900"/>
                  </a:lnTo>
                  <a:lnTo>
                    <a:pt x="80388" y="11268"/>
                  </a:lnTo>
                  <a:lnTo>
                    <a:pt x="90717" y="7822"/>
                  </a:lnTo>
                  <a:lnTo>
                    <a:pt x="103467" y="4258"/>
                  </a:lnTo>
                  <a:lnTo>
                    <a:pt x="12215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89647" y="3053146"/>
              <a:ext cx="206685" cy="161633"/>
            </a:xfrm>
            <a:custGeom>
              <a:avLst/>
              <a:gdLst/>
              <a:ahLst/>
              <a:cxnLst/>
              <a:rect l="0" t="0" r="0" b="0"/>
              <a:pathLst>
                <a:path w="206685" h="161633">
                  <a:moveTo>
                    <a:pt x="122456" y="73817"/>
                  </a:moveTo>
                  <a:lnTo>
                    <a:pt x="122389" y="62149"/>
                  </a:lnTo>
                  <a:lnTo>
                    <a:pt x="121748" y="51660"/>
                  </a:lnTo>
                  <a:lnTo>
                    <a:pt x="120444" y="41368"/>
                  </a:lnTo>
                  <a:lnTo>
                    <a:pt x="118239" y="31412"/>
                  </a:lnTo>
                  <a:lnTo>
                    <a:pt x="114626" y="22365"/>
                  </a:lnTo>
                  <a:lnTo>
                    <a:pt x="109447" y="14491"/>
                  </a:lnTo>
                  <a:lnTo>
                    <a:pt x="102700" y="8060"/>
                  </a:lnTo>
                  <a:lnTo>
                    <a:pt x="94352" y="3491"/>
                  </a:lnTo>
                  <a:lnTo>
                    <a:pt x="84561" y="835"/>
                  </a:lnTo>
                  <a:lnTo>
                    <a:pt x="73920" y="0"/>
                  </a:lnTo>
                  <a:lnTo>
                    <a:pt x="63326" y="945"/>
                  </a:lnTo>
                  <a:lnTo>
                    <a:pt x="53288" y="3469"/>
                  </a:lnTo>
                  <a:lnTo>
                    <a:pt x="44093" y="7433"/>
                  </a:lnTo>
                  <a:lnTo>
                    <a:pt x="35991" y="12833"/>
                  </a:lnTo>
                  <a:lnTo>
                    <a:pt x="28987" y="19537"/>
                  </a:lnTo>
                  <a:lnTo>
                    <a:pt x="22927" y="27308"/>
                  </a:lnTo>
                  <a:lnTo>
                    <a:pt x="17607" y="35894"/>
                  </a:lnTo>
                  <a:lnTo>
                    <a:pt x="12841" y="45080"/>
                  </a:lnTo>
                  <a:lnTo>
                    <a:pt x="8636" y="54859"/>
                  </a:lnTo>
                  <a:lnTo>
                    <a:pt x="5182" y="65407"/>
                  </a:lnTo>
                  <a:lnTo>
                    <a:pt x="2529" y="76760"/>
                  </a:lnTo>
                  <a:lnTo>
                    <a:pt x="747" y="88654"/>
                  </a:lnTo>
                  <a:lnTo>
                    <a:pt x="0" y="100639"/>
                  </a:lnTo>
                  <a:lnTo>
                    <a:pt x="282" y="112436"/>
                  </a:lnTo>
                  <a:lnTo>
                    <a:pt x="1608" y="123799"/>
                  </a:lnTo>
                  <a:lnTo>
                    <a:pt x="4093" y="134429"/>
                  </a:lnTo>
                  <a:lnTo>
                    <a:pt x="7695" y="144225"/>
                  </a:lnTo>
                  <a:lnTo>
                    <a:pt x="12402" y="152616"/>
                  </a:lnTo>
                  <a:lnTo>
                    <a:pt x="18309" y="158517"/>
                  </a:lnTo>
                  <a:lnTo>
                    <a:pt x="25348" y="161547"/>
                  </a:lnTo>
                  <a:lnTo>
                    <a:pt x="33005" y="161632"/>
                  </a:lnTo>
                  <a:lnTo>
                    <a:pt x="40451" y="158656"/>
                  </a:lnTo>
                  <a:lnTo>
                    <a:pt x="47231" y="152880"/>
                  </a:lnTo>
                  <a:lnTo>
                    <a:pt x="53256" y="144971"/>
                  </a:lnTo>
                  <a:lnTo>
                    <a:pt x="58611" y="135778"/>
                  </a:lnTo>
                  <a:lnTo>
                    <a:pt x="63433" y="125902"/>
                  </a:lnTo>
                  <a:lnTo>
                    <a:pt x="67859" y="115685"/>
                  </a:lnTo>
                  <a:lnTo>
                    <a:pt x="72001" y="105301"/>
                  </a:lnTo>
                  <a:lnTo>
                    <a:pt x="75936" y="94832"/>
                  </a:lnTo>
                  <a:lnTo>
                    <a:pt x="79566" y="84159"/>
                  </a:lnTo>
                  <a:lnTo>
                    <a:pt x="82624" y="72993"/>
                  </a:lnTo>
                  <a:lnTo>
                    <a:pt x="85028" y="61246"/>
                  </a:lnTo>
                  <a:lnTo>
                    <a:pt x="87330" y="50149"/>
                  </a:lnTo>
                  <a:lnTo>
                    <a:pt x="90487" y="43222"/>
                  </a:lnTo>
                  <a:lnTo>
                    <a:pt x="94342" y="42293"/>
                  </a:lnTo>
                  <a:lnTo>
                    <a:pt x="98138" y="45518"/>
                  </a:lnTo>
                  <a:lnTo>
                    <a:pt x="101912" y="51494"/>
                  </a:lnTo>
                  <a:lnTo>
                    <a:pt x="106053" y="59585"/>
                  </a:lnTo>
                  <a:lnTo>
                    <a:pt x="110758" y="69331"/>
                  </a:lnTo>
                  <a:lnTo>
                    <a:pt x="116031" y="80001"/>
                  </a:lnTo>
                  <a:lnTo>
                    <a:pt x="121782" y="90645"/>
                  </a:lnTo>
                  <a:lnTo>
                    <a:pt x="127915" y="100727"/>
                  </a:lnTo>
                  <a:lnTo>
                    <a:pt x="134657" y="109788"/>
                  </a:lnTo>
                  <a:lnTo>
                    <a:pt x="142545" y="117273"/>
                  </a:lnTo>
                  <a:lnTo>
                    <a:pt x="151767" y="123045"/>
                  </a:lnTo>
                  <a:lnTo>
                    <a:pt x="161792" y="127303"/>
                  </a:lnTo>
                  <a:lnTo>
                    <a:pt x="172642" y="130805"/>
                  </a:lnTo>
                  <a:lnTo>
                    <a:pt x="186391" y="133858"/>
                  </a:lnTo>
                  <a:lnTo>
                    <a:pt x="206684" y="1369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694107" y="3020522"/>
              <a:ext cx="191739" cy="195235"/>
            </a:xfrm>
            <a:custGeom>
              <a:avLst/>
              <a:gdLst/>
              <a:ahLst/>
              <a:cxnLst/>
              <a:rect l="0" t="0" r="0" b="0"/>
              <a:pathLst>
                <a:path w="191739" h="195235">
                  <a:moveTo>
                    <a:pt x="118038" y="32742"/>
                  </a:moveTo>
                  <a:lnTo>
                    <a:pt x="114903" y="24075"/>
                  </a:lnTo>
                  <a:lnTo>
                    <a:pt x="110201" y="17008"/>
                  </a:lnTo>
                  <a:lnTo>
                    <a:pt x="103417" y="10912"/>
                  </a:lnTo>
                  <a:lnTo>
                    <a:pt x="94968" y="5856"/>
                  </a:lnTo>
                  <a:lnTo>
                    <a:pt x="85503" y="2291"/>
                  </a:lnTo>
                  <a:lnTo>
                    <a:pt x="75497" y="343"/>
                  </a:lnTo>
                  <a:lnTo>
                    <a:pt x="65386" y="0"/>
                  </a:lnTo>
                  <a:lnTo>
                    <a:pt x="55619" y="1281"/>
                  </a:lnTo>
                  <a:lnTo>
                    <a:pt x="46398" y="4035"/>
                  </a:lnTo>
                  <a:lnTo>
                    <a:pt x="37887" y="8154"/>
                  </a:lnTo>
                  <a:lnTo>
                    <a:pt x="30312" y="13659"/>
                  </a:lnTo>
                  <a:lnTo>
                    <a:pt x="23694" y="20434"/>
                  </a:lnTo>
                  <a:lnTo>
                    <a:pt x="17909" y="28252"/>
                  </a:lnTo>
                  <a:lnTo>
                    <a:pt x="12781" y="36869"/>
                  </a:lnTo>
                  <a:lnTo>
                    <a:pt x="8150" y="46077"/>
                  </a:lnTo>
                  <a:lnTo>
                    <a:pt x="4209" y="55868"/>
                  </a:lnTo>
                  <a:lnTo>
                    <a:pt x="1464" y="66427"/>
                  </a:lnTo>
                  <a:lnTo>
                    <a:pt x="101" y="77785"/>
                  </a:lnTo>
                  <a:lnTo>
                    <a:pt x="0" y="89684"/>
                  </a:lnTo>
                  <a:lnTo>
                    <a:pt x="920" y="101672"/>
                  </a:lnTo>
                  <a:lnTo>
                    <a:pt x="2617" y="113471"/>
                  </a:lnTo>
                  <a:lnTo>
                    <a:pt x="5044" y="124835"/>
                  </a:lnTo>
                  <a:lnTo>
                    <a:pt x="8343" y="135466"/>
                  </a:lnTo>
                  <a:lnTo>
                    <a:pt x="12526" y="145281"/>
                  </a:lnTo>
                  <a:lnTo>
                    <a:pt x="17640" y="154363"/>
                  </a:lnTo>
                  <a:lnTo>
                    <a:pt x="23828" y="162858"/>
                  </a:lnTo>
                  <a:lnTo>
                    <a:pt x="31073" y="170901"/>
                  </a:lnTo>
                  <a:lnTo>
                    <a:pt x="39379" y="178288"/>
                  </a:lnTo>
                  <a:lnTo>
                    <a:pt x="48858" y="184498"/>
                  </a:lnTo>
                  <a:lnTo>
                    <a:pt x="59453" y="189337"/>
                  </a:lnTo>
                  <a:lnTo>
                    <a:pt x="70822" y="192756"/>
                  </a:lnTo>
                  <a:lnTo>
                    <a:pt x="82443" y="194684"/>
                  </a:lnTo>
                  <a:lnTo>
                    <a:pt x="93995" y="195234"/>
                  </a:lnTo>
                  <a:lnTo>
                    <a:pt x="105189" y="194486"/>
                  </a:lnTo>
                  <a:lnTo>
                    <a:pt x="115707" y="192396"/>
                  </a:lnTo>
                  <a:lnTo>
                    <a:pt x="125452" y="189073"/>
                  </a:lnTo>
                  <a:lnTo>
                    <a:pt x="134656" y="184894"/>
                  </a:lnTo>
                  <a:lnTo>
                    <a:pt x="143764" y="180406"/>
                  </a:lnTo>
                  <a:lnTo>
                    <a:pt x="153033" y="175952"/>
                  </a:lnTo>
                  <a:lnTo>
                    <a:pt x="162091" y="171813"/>
                  </a:lnTo>
                  <a:lnTo>
                    <a:pt x="170922" y="167899"/>
                  </a:lnTo>
                  <a:lnTo>
                    <a:pt x="180306" y="163871"/>
                  </a:lnTo>
                  <a:lnTo>
                    <a:pt x="191738" y="1590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970073" y="2863751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494"/>
                  </a:lnTo>
                  <a:lnTo>
                    <a:pt x="0" y="110664"/>
                  </a:lnTo>
                  <a:lnTo>
                    <a:pt x="0" y="128620"/>
                  </a:lnTo>
                  <a:lnTo>
                    <a:pt x="0" y="145918"/>
                  </a:lnTo>
                  <a:lnTo>
                    <a:pt x="0" y="162632"/>
                  </a:lnTo>
                  <a:lnTo>
                    <a:pt x="0" y="179155"/>
                  </a:lnTo>
                  <a:lnTo>
                    <a:pt x="4" y="195749"/>
                  </a:lnTo>
                  <a:lnTo>
                    <a:pt x="178" y="212352"/>
                  </a:lnTo>
                  <a:lnTo>
                    <a:pt x="825" y="228667"/>
                  </a:lnTo>
                  <a:lnTo>
                    <a:pt x="2079" y="244532"/>
                  </a:lnTo>
                  <a:lnTo>
                    <a:pt x="3904" y="259781"/>
                  </a:lnTo>
                  <a:lnTo>
                    <a:pt x="6200" y="274175"/>
                  </a:lnTo>
                  <a:lnTo>
                    <a:pt x="8852" y="287661"/>
                  </a:lnTo>
                  <a:lnTo>
                    <a:pt x="11608" y="300091"/>
                  </a:lnTo>
                  <a:lnTo>
                    <a:pt x="14363" y="312459"/>
                  </a:lnTo>
                  <a:lnTo>
                    <a:pt x="17356" y="326969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01616" y="2937450"/>
              <a:ext cx="294800" cy="84229"/>
            </a:xfrm>
            <a:custGeom>
              <a:avLst/>
              <a:gdLst/>
              <a:ahLst/>
              <a:cxnLst/>
              <a:rect l="0" t="0" r="0" b="0"/>
              <a:pathLst>
                <a:path w="294800" h="84229">
                  <a:moveTo>
                    <a:pt x="294799" y="84228"/>
                  </a:moveTo>
                  <a:lnTo>
                    <a:pt x="285998" y="81227"/>
                  </a:lnTo>
                  <a:lnTo>
                    <a:pt x="277650" y="77805"/>
                  </a:lnTo>
                  <a:lnTo>
                    <a:pt x="268943" y="73613"/>
                  </a:lnTo>
                  <a:lnTo>
                    <a:pt x="259476" y="68886"/>
                  </a:lnTo>
                  <a:lnTo>
                    <a:pt x="248684" y="64053"/>
                  </a:lnTo>
                  <a:lnTo>
                    <a:pt x="236395" y="59376"/>
                  </a:lnTo>
                  <a:lnTo>
                    <a:pt x="223076" y="54940"/>
                  </a:lnTo>
                  <a:lnTo>
                    <a:pt x="209605" y="50738"/>
                  </a:lnTo>
                  <a:lnTo>
                    <a:pt x="196513" y="46730"/>
                  </a:lnTo>
                  <a:lnTo>
                    <a:pt x="183963" y="42869"/>
                  </a:lnTo>
                  <a:lnTo>
                    <a:pt x="171929" y="39117"/>
                  </a:lnTo>
                  <a:lnTo>
                    <a:pt x="160320" y="35441"/>
                  </a:lnTo>
                  <a:lnTo>
                    <a:pt x="149032" y="31818"/>
                  </a:lnTo>
                  <a:lnTo>
                    <a:pt x="137978" y="28233"/>
                  </a:lnTo>
                  <a:lnTo>
                    <a:pt x="127085" y="24676"/>
                  </a:lnTo>
                  <a:lnTo>
                    <a:pt x="116140" y="21305"/>
                  </a:lnTo>
                  <a:lnTo>
                    <a:pt x="104797" y="18420"/>
                  </a:lnTo>
                  <a:lnTo>
                    <a:pt x="92908" y="16144"/>
                  </a:lnTo>
                  <a:lnTo>
                    <a:pt x="80652" y="14277"/>
                  </a:lnTo>
                  <a:lnTo>
                    <a:pt x="68426" y="12409"/>
                  </a:lnTo>
                  <a:lnTo>
                    <a:pt x="56471" y="10302"/>
                  </a:lnTo>
                  <a:lnTo>
                    <a:pt x="45105" y="8045"/>
                  </a:lnTo>
                  <a:lnTo>
                    <a:pt x="33583" y="5746"/>
                  </a:lnTo>
                  <a:lnTo>
                    <a:pt x="19778" y="31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243935" y="3402137"/>
            <a:ext cx="1475429" cy="1230347"/>
            <a:chOff x="3243935" y="3402137"/>
            <a:chExt cx="1475429" cy="1230347"/>
          </a:xfrm>
        </p:grpSpPr>
        <p:sp>
          <p:nvSpPr>
            <p:cNvPr id="66" name="Freeform 65"/>
            <p:cNvSpPr/>
            <p:nvPr/>
          </p:nvSpPr>
          <p:spPr>
            <a:xfrm>
              <a:off x="4211399" y="3537575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3"/>
                  </a:lnTo>
                  <a:lnTo>
                    <a:pt x="177" y="58102"/>
                  </a:lnTo>
                  <a:lnTo>
                    <a:pt x="825" y="73279"/>
                  </a:lnTo>
                  <a:lnTo>
                    <a:pt x="2074" y="88345"/>
                  </a:lnTo>
                  <a:lnTo>
                    <a:pt x="3727" y="103210"/>
                  </a:lnTo>
                  <a:lnTo>
                    <a:pt x="5375" y="117870"/>
                  </a:lnTo>
                  <a:lnTo>
                    <a:pt x="6778" y="132358"/>
                  </a:lnTo>
                  <a:lnTo>
                    <a:pt x="7870" y="146714"/>
                  </a:lnTo>
                  <a:lnTo>
                    <a:pt x="8678" y="160972"/>
                  </a:lnTo>
                  <a:lnTo>
                    <a:pt x="9257" y="175147"/>
                  </a:lnTo>
                  <a:lnTo>
                    <a:pt x="9663" y="188847"/>
                  </a:lnTo>
                  <a:lnTo>
                    <a:pt x="9986" y="202729"/>
                  </a:lnTo>
                  <a:lnTo>
                    <a:pt x="10259" y="219131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74528" y="3885015"/>
              <a:ext cx="347442" cy="10530"/>
            </a:xfrm>
            <a:custGeom>
              <a:avLst/>
              <a:gdLst/>
              <a:ahLst/>
              <a:cxnLst/>
              <a:rect l="0" t="0" r="0" b="0"/>
              <a:pathLst>
                <a:path w="347442" h="10530">
                  <a:moveTo>
                    <a:pt x="347441" y="0"/>
                  </a:moveTo>
                  <a:lnTo>
                    <a:pt x="335705" y="0"/>
                  </a:lnTo>
                  <a:lnTo>
                    <a:pt x="324577" y="0"/>
                  </a:lnTo>
                  <a:lnTo>
                    <a:pt x="312974" y="0"/>
                  </a:lnTo>
                  <a:lnTo>
                    <a:pt x="300640" y="0"/>
                  </a:lnTo>
                  <a:lnTo>
                    <a:pt x="287332" y="0"/>
                  </a:lnTo>
                  <a:lnTo>
                    <a:pt x="273022" y="5"/>
                  </a:lnTo>
                  <a:lnTo>
                    <a:pt x="257845" y="178"/>
                  </a:lnTo>
                  <a:lnTo>
                    <a:pt x="241983" y="826"/>
                  </a:lnTo>
                  <a:lnTo>
                    <a:pt x="225612" y="2074"/>
                  </a:lnTo>
                  <a:lnTo>
                    <a:pt x="208874" y="3727"/>
                  </a:lnTo>
                  <a:lnTo>
                    <a:pt x="191880" y="5375"/>
                  </a:lnTo>
                  <a:lnTo>
                    <a:pt x="174707" y="6778"/>
                  </a:lnTo>
                  <a:lnTo>
                    <a:pt x="157412" y="7871"/>
                  </a:lnTo>
                  <a:lnTo>
                    <a:pt x="140035" y="8679"/>
                  </a:lnTo>
                  <a:lnTo>
                    <a:pt x="122606" y="9257"/>
                  </a:lnTo>
                  <a:lnTo>
                    <a:pt x="105308" y="9662"/>
                  </a:lnTo>
                  <a:lnTo>
                    <a:pt x="88460" y="9941"/>
                  </a:lnTo>
                  <a:lnTo>
                    <a:pt x="72214" y="10132"/>
                  </a:lnTo>
                  <a:lnTo>
                    <a:pt x="56952" y="10262"/>
                  </a:lnTo>
                  <a:lnTo>
                    <a:pt x="41771" y="10365"/>
                  </a:lnTo>
                  <a:lnTo>
                    <a:pt x="24219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47306" y="3926270"/>
              <a:ext cx="154422" cy="368462"/>
            </a:xfrm>
            <a:custGeom>
              <a:avLst/>
              <a:gdLst/>
              <a:ahLst/>
              <a:cxnLst/>
              <a:rect l="0" t="0" r="0" b="0"/>
              <a:pathLst>
                <a:path w="154422" h="368462">
                  <a:moveTo>
                    <a:pt x="127264" y="106144"/>
                  </a:moveTo>
                  <a:lnTo>
                    <a:pt x="124263" y="114946"/>
                  </a:lnTo>
                  <a:lnTo>
                    <a:pt x="120840" y="123292"/>
                  </a:lnTo>
                  <a:lnTo>
                    <a:pt x="116644" y="131986"/>
                  </a:lnTo>
                  <a:lnTo>
                    <a:pt x="111744" y="140934"/>
                  </a:lnTo>
                  <a:lnTo>
                    <a:pt x="106263" y="149781"/>
                  </a:lnTo>
                  <a:lnTo>
                    <a:pt x="100332" y="158324"/>
                  </a:lnTo>
                  <a:lnTo>
                    <a:pt x="94071" y="166685"/>
                  </a:lnTo>
                  <a:lnTo>
                    <a:pt x="87573" y="175211"/>
                  </a:lnTo>
                  <a:lnTo>
                    <a:pt x="80913" y="184095"/>
                  </a:lnTo>
                  <a:lnTo>
                    <a:pt x="74307" y="193366"/>
                  </a:lnTo>
                  <a:lnTo>
                    <a:pt x="68098" y="202976"/>
                  </a:lnTo>
                  <a:lnTo>
                    <a:pt x="62437" y="212856"/>
                  </a:lnTo>
                  <a:lnTo>
                    <a:pt x="57143" y="223103"/>
                  </a:lnTo>
                  <a:lnTo>
                    <a:pt x="51822" y="233966"/>
                  </a:lnTo>
                  <a:lnTo>
                    <a:pt x="46243" y="245530"/>
                  </a:lnTo>
                  <a:lnTo>
                    <a:pt x="40512" y="257566"/>
                  </a:lnTo>
                  <a:lnTo>
                    <a:pt x="34963" y="269646"/>
                  </a:lnTo>
                  <a:lnTo>
                    <a:pt x="29790" y="281516"/>
                  </a:lnTo>
                  <a:lnTo>
                    <a:pt x="25181" y="293266"/>
                  </a:lnTo>
                  <a:lnTo>
                    <a:pt x="21391" y="305221"/>
                  </a:lnTo>
                  <a:lnTo>
                    <a:pt x="18489" y="317548"/>
                  </a:lnTo>
                  <a:lnTo>
                    <a:pt x="16864" y="329775"/>
                  </a:lnTo>
                  <a:lnTo>
                    <a:pt x="17280" y="340926"/>
                  </a:lnTo>
                  <a:lnTo>
                    <a:pt x="19970" y="350526"/>
                  </a:lnTo>
                  <a:lnTo>
                    <a:pt x="24709" y="358277"/>
                  </a:lnTo>
                  <a:lnTo>
                    <a:pt x="31095" y="363809"/>
                  </a:lnTo>
                  <a:lnTo>
                    <a:pt x="38722" y="367150"/>
                  </a:lnTo>
                  <a:lnTo>
                    <a:pt x="47246" y="368461"/>
                  </a:lnTo>
                  <a:lnTo>
                    <a:pt x="56404" y="367844"/>
                  </a:lnTo>
                  <a:lnTo>
                    <a:pt x="65998" y="365548"/>
                  </a:lnTo>
                  <a:lnTo>
                    <a:pt x="75724" y="361909"/>
                  </a:lnTo>
                  <a:lnTo>
                    <a:pt x="85182" y="357259"/>
                  </a:lnTo>
                  <a:lnTo>
                    <a:pt x="94173" y="351877"/>
                  </a:lnTo>
                  <a:lnTo>
                    <a:pt x="102686" y="345978"/>
                  </a:lnTo>
                  <a:lnTo>
                    <a:pt x="110790" y="339719"/>
                  </a:lnTo>
                  <a:lnTo>
                    <a:pt x="118573" y="333209"/>
                  </a:lnTo>
                  <a:lnTo>
                    <a:pt x="125953" y="326363"/>
                  </a:lnTo>
                  <a:lnTo>
                    <a:pt x="132691" y="318929"/>
                  </a:lnTo>
                  <a:lnTo>
                    <a:pt x="138702" y="310808"/>
                  </a:lnTo>
                  <a:lnTo>
                    <a:pt x="143892" y="301894"/>
                  </a:lnTo>
                  <a:lnTo>
                    <a:pt x="148081" y="292000"/>
                  </a:lnTo>
                  <a:lnTo>
                    <a:pt x="151263" y="281123"/>
                  </a:lnTo>
                  <a:lnTo>
                    <a:pt x="153417" y="269564"/>
                  </a:lnTo>
                  <a:lnTo>
                    <a:pt x="154421" y="257813"/>
                  </a:lnTo>
                  <a:lnTo>
                    <a:pt x="154310" y="246176"/>
                  </a:lnTo>
                  <a:lnTo>
                    <a:pt x="152932" y="234923"/>
                  </a:lnTo>
                  <a:lnTo>
                    <a:pt x="149880" y="224366"/>
                  </a:lnTo>
                  <a:lnTo>
                    <a:pt x="145084" y="214601"/>
                  </a:lnTo>
                  <a:lnTo>
                    <a:pt x="138762" y="205552"/>
                  </a:lnTo>
                  <a:lnTo>
                    <a:pt x="131230" y="197081"/>
                  </a:lnTo>
                  <a:lnTo>
                    <a:pt x="122796" y="189043"/>
                  </a:lnTo>
                  <a:lnTo>
                    <a:pt x="113711" y="181321"/>
                  </a:lnTo>
                  <a:lnTo>
                    <a:pt x="104167" y="173821"/>
                  </a:lnTo>
                  <a:lnTo>
                    <a:pt x="94308" y="166476"/>
                  </a:lnTo>
                  <a:lnTo>
                    <a:pt x="84231" y="159236"/>
                  </a:lnTo>
                  <a:lnTo>
                    <a:pt x="74006" y="152069"/>
                  </a:lnTo>
                  <a:lnTo>
                    <a:pt x="63686" y="144950"/>
                  </a:lnTo>
                  <a:lnTo>
                    <a:pt x="53467" y="137864"/>
                  </a:lnTo>
                  <a:lnTo>
                    <a:pt x="43678" y="130801"/>
                  </a:lnTo>
                  <a:lnTo>
                    <a:pt x="34468" y="123748"/>
                  </a:lnTo>
                  <a:lnTo>
                    <a:pt x="25978" y="116536"/>
                  </a:lnTo>
                  <a:lnTo>
                    <a:pt x="18422" y="108855"/>
                  </a:lnTo>
                  <a:lnTo>
                    <a:pt x="11830" y="100569"/>
                  </a:lnTo>
                  <a:lnTo>
                    <a:pt x="6403" y="91545"/>
                  </a:lnTo>
                  <a:lnTo>
                    <a:pt x="2581" y="81578"/>
                  </a:lnTo>
                  <a:lnTo>
                    <a:pt x="459" y="70656"/>
                  </a:lnTo>
                  <a:lnTo>
                    <a:pt x="0" y="59238"/>
                  </a:lnTo>
                  <a:lnTo>
                    <a:pt x="1203" y="48113"/>
                  </a:lnTo>
                  <a:lnTo>
                    <a:pt x="3905" y="37714"/>
                  </a:lnTo>
                  <a:lnTo>
                    <a:pt x="7989" y="28277"/>
                  </a:lnTo>
                  <a:lnTo>
                    <a:pt x="13471" y="20010"/>
                  </a:lnTo>
                  <a:lnTo>
                    <a:pt x="20230" y="12906"/>
                  </a:lnTo>
                  <a:lnTo>
                    <a:pt x="28038" y="7118"/>
                  </a:lnTo>
                  <a:lnTo>
                    <a:pt x="36648" y="3046"/>
                  </a:lnTo>
                  <a:lnTo>
                    <a:pt x="45846" y="748"/>
                  </a:lnTo>
                  <a:lnTo>
                    <a:pt x="55463" y="0"/>
                  </a:lnTo>
                  <a:lnTo>
                    <a:pt x="65371" y="476"/>
                  </a:lnTo>
                  <a:lnTo>
                    <a:pt x="75479" y="1872"/>
                  </a:lnTo>
                  <a:lnTo>
                    <a:pt x="85724" y="4094"/>
                  </a:lnTo>
                  <a:lnTo>
                    <a:pt x="96062" y="7256"/>
                  </a:lnTo>
                  <a:lnTo>
                    <a:pt x="106450" y="11338"/>
                  </a:lnTo>
                  <a:lnTo>
                    <a:pt x="116411" y="16093"/>
                  </a:lnTo>
                  <a:lnTo>
                    <a:pt x="126019" y="21689"/>
                  </a:lnTo>
                  <a:lnTo>
                    <a:pt x="136118" y="29735"/>
                  </a:lnTo>
                  <a:lnTo>
                    <a:pt x="148320" y="429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52711" y="3665078"/>
              <a:ext cx="321777" cy="652755"/>
            </a:xfrm>
            <a:custGeom>
              <a:avLst/>
              <a:gdLst/>
              <a:ahLst/>
              <a:cxnLst/>
              <a:rect l="0" t="0" r="0" b="0"/>
              <a:pathLst>
                <a:path w="321777" h="652755">
                  <a:moveTo>
                    <a:pt x="111206" y="9367"/>
                  </a:moveTo>
                  <a:lnTo>
                    <a:pt x="105338" y="18169"/>
                  </a:lnTo>
                  <a:lnTo>
                    <a:pt x="99774" y="26516"/>
                  </a:lnTo>
                  <a:lnTo>
                    <a:pt x="93979" y="35219"/>
                  </a:lnTo>
                  <a:lnTo>
                    <a:pt x="88071" y="44512"/>
                  </a:lnTo>
                  <a:lnTo>
                    <a:pt x="82390" y="54655"/>
                  </a:lnTo>
                  <a:lnTo>
                    <a:pt x="77107" y="65632"/>
                  </a:lnTo>
                  <a:lnTo>
                    <a:pt x="71981" y="74903"/>
                  </a:lnTo>
                  <a:lnTo>
                    <a:pt x="67467" y="78846"/>
                  </a:lnTo>
                  <a:lnTo>
                    <a:pt x="64809" y="77693"/>
                  </a:lnTo>
                  <a:lnTo>
                    <a:pt x="63992" y="73020"/>
                  </a:lnTo>
                  <a:lnTo>
                    <a:pt x="64725" y="66305"/>
                  </a:lnTo>
                  <a:lnTo>
                    <a:pt x="66900" y="58708"/>
                  </a:lnTo>
                  <a:lnTo>
                    <a:pt x="70333" y="50882"/>
                  </a:lnTo>
                  <a:lnTo>
                    <a:pt x="74780" y="43108"/>
                  </a:lnTo>
                  <a:lnTo>
                    <a:pt x="79992" y="35477"/>
                  </a:lnTo>
                  <a:lnTo>
                    <a:pt x="85766" y="28001"/>
                  </a:lnTo>
                  <a:lnTo>
                    <a:pt x="92102" y="20820"/>
                  </a:lnTo>
                  <a:lnTo>
                    <a:pt x="99188" y="14213"/>
                  </a:lnTo>
                  <a:lnTo>
                    <a:pt x="107067" y="8297"/>
                  </a:lnTo>
                  <a:lnTo>
                    <a:pt x="115647" y="3509"/>
                  </a:lnTo>
                  <a:lnTo>
                    <a:pt x="124785" y="655"/>
                  </a:lnTo>
                  <a:lnTo>
                    <a:pt x="134336" y="0"/>
                  </a:lnTo>
                  <a:lnTo>
                    <a:pt x="144021" y="1342"/>
                  </a:lnTo>
                  <a:lnTo>
                    <a:pt x="153443" y="4293"/>
                  </a:lnTo>
                  <a:lnTo>
                    <a:pt x="162407" y="8460"/>
                  </a:lnTo>
                  <a:lnTo>
                    <a:pt x="170900" y="13509"/>
                  </a:lnTo>
                  <a:lnTo>
                    <a:pt x="178991" y="19181"/>
                  </a:lnTo>
                  <a:lnTo>
                    <a:pt x="186764" y="25289"/>
                  </a:lnTo>
                  <a:lnTo>
                    <a:pt x="194138" y="31862"/>
                  </a:lnTo>
                  <a:lnTo>
                    <a:pt x="200871" y="39113"/>
                  </a:lnTo>
                  <a:lnTo>
                    <a:pt x="206888" y="47106"/>
                  </a:lnTo>
                  <a:lnTo>
                    <a:pt x="212421" y="55763"/>
                  </a:lnTo>
                  <a:lnTo>
                    <a:pt x="217905" y="64953"/>
                  </a:lnTo>
                  <a:lnTo>
                    <a:pt x="223588" y="74554"/>
                  </a:lnTo>
                  <a:lnTo>
                    <a:pt x="229219" y="84781"/>
                  </a:lnTo>
                  <a:lnTo>
                    <a:pt x="234168" y="96164"/>
                  </a:lnTo>
                  <a:lnTo>
                    <a:pt x="238130" y="108893"/>
                  </a:lnTo>
                  <a:lnTo>
                    <a:pt x="241281" y="122697"/>
                  </a:lnTo>
                  <a:lnTo>
                    <a:pt x="244085" y="137034"/>
                  </a:lnTo>
                  <a:lnTo>
                    <a:pt x="246857" y="151534"/>
                  </a:lnTo>
                  <a:lnTo>
                    <a:pt x="249567" y="166185"/>
                  </a:lnTo>
                  <a:lnTo>
                    <a:pt x="251940" y="181233"/>
                  </a:lnTo>
                  <a:lnTo>
                    <a:pt x="253837" y="196800"/>
                  </a:lnTo>
                  <a:lnTo>
                    <a:pt x="255264" y="212863"/>
                  </a:lnTo>
                  <a:lnTo>
                    <a:pt x="256297" y="229340"/>
                  </a:lnTo>
                  <a:lnTo>
                    <a:pt x="257022" y="246132"/>
                  </a:lnTo>
                  <a:lnTo>
                    <a:pt x="257356" y="263157"/>
                  </a:lnTo>
                  <a:lnTo>
                    <a:pt x="257054" y="280345"/>
                  </a:lnTo>
                  <a:lnTo>
                    <a:pt x="256038" y="297649"/>
                  </a:lnTo>
                  <a:lnTo>
                    <a:pt x="254373" y="315031"/>
                  </a:lnTo>
                  <a:lnTo>
                    <a:pt x="252185" y="332467"/>
                  </a:lnTo>
                  <a:lnTo>
                    <a:pt x="249601" y="349931"/>
                  </a:lnTo>
                  <a:lnTo>
                    <a:pt x="246731" y="367082"/>
                  </a:lnTo>
                  <a:lnTo>
                    <a:pt x="243659" y="383300"/>
                  </a:lnTo>
                  <a:lnTo>
                    <a:pt x="240447" y="398323"/>
                  </a:lnTo>
                  <a:lnTo>
                    <a:pt x="237138" y="412377"/>
                  </a:lnTo>
                  <a:lnTo>
                    <a:pt x="233764" y="425970"/>
                  </a:lnTo>
                  <a:lnTo>
                    <a:pt x="230341" y="439452"/>
                  </a:lnTo>
                  <a:lnTo>
                    <a:pt x="226719" y="452984"/>
                  </a:lnTo>
                  <a:lnTo>
                    <a:pt x="222602" y="466616"/>
                  </a:lnTo>
                  <a:lnTo>
                    <a:pt x="217866" y="480350"/>
                  </a:lnTo>
                  <a:lnTo>
                    <a:pt x="212550" y="494168"/>
                  </a:lnTo>
                  <a:lnTo>
                    <a:pt x="206756" y="508050"/>
                  </a:lnTo>
                  <a:lnTo>
                    <a:pt x="200594" y="521977"/>
                  </a:lnTo>
                  <a:lnTo>
                    <a:pt x="193999" y="535768"/>
                  </a:lnTo>
                  <a:lnTo>
                    <a:pt x="186740" y="549108"/>
                  </a:lnTo>
                  <a:lnTo>
                    <a:pt x="178750" y="561854"/>
                  </a:lnTo>
                  <a:lnTo>
                    <a:pt x="170266" y="573871"/>
                  </a:lnTo>
                  <a:lnTo>
                    <a:pt x="161725" y="584949"/>
                  </a:lnTo>
                  <a:lnTo>
                    <a:pt x="153384" y="595067"/>
                  </a:lnTo>
                  <a:lnTo>
                    <a:pt x="145157" y="604354"/>
                  </a:lnTo>
                  <a:lnTo>
                    <a:pt x="136720" y="612986"/>
                  </a:lnTo>
                  <a:lnTo>
                    <a:pt x="127894" y="621127"/>
                  </a:lnTo>
                  <a:lnTo>
                    <a:pt x="118662" y="628749"/>
                  </a:lnTo>
                  <a:lnTo>
                    <a:pt x="109079" y="635649"/>
                  </a:lnTo>
                  <a:lnTo>
                    <a:pt x="99220" y="641764"/>
                  </a:lnTo>
                  <a:lnTo>
                    <a:pt x="89158" y="646854"/>
                  </a:lnTo>
                  <a:lnTo>
                    <a:pt x="78951" y="650442"/>
                  </a:lnTo>
                  <a:lnTo>
                    <a:pt x="68645" y="652404"/>
                  </a:lnTo>
                  <a:lnTo>
                    <a:pt x="58437" y="652754"/>
                  </a:lnTo>
                  <a:lnTo>
                    <a:pt x="48657" y="651476"/>
                  </a:lnTo>
                  <a:lnTo>
                    <a:pt x="39454" y="648724"/>
                  </a:lnTo>
                  <a:lnTo>
                    <a:pt x="30969" y="644606"/>
                  </a:lnTo>
                  <a:lnTo>
                    <a:pt x="23415" y="639102"/>
                  </a:lnTo>
                  <a:lnTo>
                    <a:pt x="16821" y="632324"/>
                  </a:lnTo>
                  <a:lnTo>
                    <a:pt x="11223" y="624333"/>
                  </a:lnTo>
                  <a:lnTo>
                    <a:pt x="6752" y="615066"/>
                  </a:lnTo>
                  <a:lnTo>
                    <a:pt x="3378" y="604615"/>
                  </a:lnTo>
                  <a:lnTo>
                    <a:pt x="1093" y="593344"/>
                  </a:lnTo>
                  <a:lnTo>
                    <a:pt x="0" y="581786"/>
                  </a:lnTo>
                  <a:lnTo>
                    <a:pt x="47" y="570273"/>
                  </a:lnTo>
                  <a:lnTo>
                    <a:pt x="1213" y="558934"/>
                  </a:lnTo>
                  <a:lnTo>
                    <a:pt x="3590" y="547787"/>
                  </a:lnTo>
                  <a:lnTo>
                    <a:pt x="7115" y="536812"/>
                  </a:lnTo>
                  <a:lnTo>
                    <a:pt x="11599" y="526137"/>
                  </a:lnTo>
                  <a:lnTo>
                    <a:pt x="16826" y="516034"/>
                  </a:lnTo>
                  <a:lnTo>
                    <a:pt x="22613" y="506615"/>
                  </a:lnTo>
                  <a:lnTo>
                    <a:pt x="29295" y="498153"/>
                  </a:lnTo>
                  <a:lnTo>
                    <a:pt x="37676" y="491147"/>
                  </a:lnTo>
                  <a:lnTo>
                    <a:pt x="48056" y="485738"/>
                  </a:lnTo>
                  <a:lnTo>
                    <a:pt x="60112" y="481920"/>
                  </a:lnTo>
                  <a:lnTo>
                    <a:pt x="73193" y="479715"/>
                  </a:lnTo>
                  <a:lnTo>
                    <a:pt x="86798" y="478976"/>
                  </a:lnTo>
                  <a:lnTo>
                    <a:pt x="100320" y="479596"/>
                  </a:lnTo>
                  <a:lnTo>
                    <a:pt x="113005" y="481599"/>
                  </a:lnTo>
                  <a:lnTo>
                    <a:pt x="124533" y="484869"/>
                  </a:lnTo>
                  <a:lnTo>
                    <a:pt x="135101" y="489181"/>
                  </a:lnTo>
                  <a:lnTo>
                    <a:pt x="145207" y="494291"/>
                  </a:lnTo>
                  <a:lnTo>
                    <a:pt x="155199" y="499986"/>
                  </a:lnTo>
                  <a:lnTo>
                    <a:pt x="165235" y="506097"/>
                  </a:lnTo>
                  <a:lnTo>
                    <a:pt x="175368" y="512498"/>
                  </a:lnTo>
                  <a:lnTo>
                    <a:pt x="185599" y="519094"/>
                  </a:lnTo>
                  <a:lnTo>
                    <a:pt x="195912" y="525659"/>
                  </a:lnTo>
                  <a:lnTo>
                    <a:pt x="206289" y="531841"/>
                  </a:lnTo>
                  <a:lnTo>
                    <a:pt x="216713" y="537479"/>
                  </a:lnTo>
                  <a:lnTo>
                    <a:pt x="227169" y="542588"/>
                  </a:lnTo>
                  <a:lnTo>
                    <a:pt x="237649" y="547253"/>
                  </a:lnTo>
                  <a:lnTo>
                    <a:pt x="248144" y="551568"/>
                  </a:lnTo>
                  <a:lnTo>
                    <a:pt x="258650" y="555298"/>
                  </a:lnTo>
                  <a:lnTo>
                    <a:pt x="269164" y="557899"/>
                  </a:lnTo>
                  <a:lnTo>
                    <a:pt x="279669" y="559171"/>
                  </a:lnTo>
                  <a:lnTo>
                    <a:pt x="289708" y="559376"/>
                  </a:lnTo>
                  <a:lnTo>
                    <a:pt x="299377" y="559087"/>
                  </a:lnTo>
                  <a:lnTo>
                    <a:pt x="309526" y="558278"/>
                  </a:lnTo>
                  <a:lnTo>
                    <a:pt x="321776" y="5568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43935" y="3402137"/>
              <a:ext cx="1475429" cy="1230347"/>
            </a:xfrm>
            <a:custGeom>
              <a:avLst/>
              <a:gdLst/>
              <a:ahLst/>
              <a:cxnLst/>
              <a:rect l="0" t="0" r="0" b="0"/>
              <a:pathLst>
                <a:path w="1475429" h="1230347">
                  <a:moveTo>
                    <a:pt x="641080" y="19624"/>
                  </a:moveTo>
                  <a:lnTo>
                    <a:pt x="626546" y="19558"/>
                  </a:lnTo>
                  <a:lnTo>
                    <a:pt x="613915" y="18917"/>
                  </a:lnTo>
                  <a:lnTo>
                    <a:pt x="602005" y="17625"/>
                  </a:lnTo>
                  <a:lnTo>
                    <a:pt x="590351" y="15938"/>
                  </a:lnTo>
                  <a:lnTo>
                    <a:pt x="578510" y="14270"/>
                  </a:lnTo>
                  <a:lnTo>
                    <a:pt x="566270" y="12861"/>
                  </a:lnTo>
                  <a:lnTo>
                    <a:pt x="553602" y="11936"/>
                  </a:lnTo>
                  <a:lnTo>
                    <a:pt x="540563" y="11774"/>
                  </a:lnTo>
                  <a:lnTo>
                    <a:pt x="527238" y="12448"/>
                  </a:lnTo>
                  <a:lnTo>
                    <a:pt x="513867" y="13868"/>
                  </a:lnTo>
                  <a:lnTo>
                    <a:pt x="500817" y="15884"/>
                  </a:lnTo>
                  <a:lnTo>
                    <a:pt x="488263" y="18349"/>
                  </a:lnTo>
                  <a:lnTo>
                    <a:pt x="476208" y="21137"/>
                  </a:lnTo>
                  <a:lnTo>
                    <a:pt x="464572" y="24154"/>
                  </a:lnTo>
                  <a:lnTo>
                    <a:pt x="453257" y="27334"/>
                  </a:lnTo>
                  <a:lnTo>
                    <a:pt x="442012" y="30791"/>
                  </a:lnTo>
                  <a:lnTo>
                    <a:pt x="430462" y="34796"/>
                  </a:lnTo>
                  <a:lnTo>
                    <a:pt x="418422" y="39461"/>
                  </a:lnTo>
                  <a:lnTo>
                    <a:pt x="405723" y="44901"/>
                  </a:lnTo>
                  <a:lnTo>
                    <a:pt x="392134" y="51309"/>
                  </a:lnTo>
                  <a:lnTo>
                    <a:pt x="377623" y="58698"/>
                  </a:lnTo>
                  <a:lnTo>
                    <a:pt x="362471" y="66931"/>
                  </a:lnTo>
                  <a:lnTo>
                    <a:pt x="347154" y="75827"/>
                  </a:lnTo>
                  <a:lnTo>
                    <a:pt x="331975" y="85214"/>
                  </a:lnTo>
                  <a:lnTo>
                    <a:pt x="317360" y="94785"/>
                  </a:lnTo>
                  <a:lnTo>
                    <a:pt x="303926" y="104131"/>
                  </a:lnTo>
                  <a:lnTo>
                    <a:pt x="291889" y="113039"/>
                  </a:lnTo>
                  <a:lnTo>
                    <a:pt x="280976" y="121325"/>
                  </a:lnTo>
                  <a:lnTo>
                    <a:pt x="270638" y="128744"/>
                  </a:lnTo>
                  <a:lnTo>
                    <a:pt x="260496" y="135262"/>
                  </a:lnTo>
                  <a:lnTo>
                    <a:pt x="250528" y="141319"/>
                  </a:lnTo>
                  <a:lnTo>
                    <a:pt x="240973" y="147693"/>
                  </a:lnTo>
                  <a:lnTo>
                    <a:pt x="231948" y="154801"/>
                  </a:lnTo>
                  <a:lnTo>
                    <a:pt x="223429" y="162544"/>
                  </a:lnTo>
                  <a:lnTo>
                    <a:pt x="215327" y="170514"/>
                  </a:lnTo>
                  <a:lnTo>
                    <a:pt x="207546" y="178432"/>
                  </a:lnTo>
                  <a:lnTo>
                    <a:pt x="199999" y="186188"/>
                  </a:lnTo>
                  <a:lnTo>
                    <a:pt x="192618" y="193769"/>
                  </a:lnTo>
                  <a:lnTo>
                    <a:pt x="185352" y="201197"/>
                  </a:lnTo>
                  <a:lnTo>
                    <a:pt x="178167" y="208506"/>
                  </a:lnTo>
                  <a:lnTo>
                    <a:pt x="171036" y="215727"/>
                  </a:lnTo>
                  <a:lnTo>
                    <a:pt x="163941" y="222890"/>
                  </a:lnTo>
                  <a:lnTo>
                    <a:pt x="156871" y="230176"/>
                  </a:lnTo>
                  <a:lnTo>
                    <a:pt x="149819" y="237908"/>
                  </a:lnTo>
                  <a:lnTo>
                    <a:pt x="142772" y="246232"/>
                  </a:lnTo>
                  <a:lnTo>
                    <a:pt x="135565" y="255452"/>
                  </a:lnTo>
                  <a:lnTo>
                    <a:pt x="127888" y="266084"/>
                  </a:lnTo>
                  <a:lnTo>
                    <a:pt x="119618" y="278269"/>
                  </a:lnTo>
                  <a:lnTo>
                    <a:pt x="111115" y="291520"/>
                  </a:lnTo>
                  <a:lnTo>
                    <a:pt x="103093" y="304946"/>
                  </a:lnTo>
                  <a:lnTo>
                    <a:pt x="95922" y="318009"/>
                  </a:lnTo>
                  <a:lnTo>
                    <a:pt x="89635" y="330539"/>
                  </a:lnTo>
                  <a:lnTo>
                    <a:pt x="84103" y="342560"/>
                  </a:lnTo>
                  <a:lnTo>
                    <a:pt x="79162" y="354162"/>
                  </a:lnTo>
                  <a:lnTo>
                    <a:pt x="74655" y="365444"/>
                  </a:lnTo>
                  <a:lnTo>
                    <a:pt x="70461" y="376494"/>
                  </a:lnTo>
                  <a:lnTo>
                    <a:pt x="66485" y="387380"/>
                  </a:lnTo>
                  <a:lnTo>
                    <a:pt x="62659" y="398151"/>
                  </a:lnTo>
                  <a:lnTo>
                    <a:pt x="58937" y="408844"/>
                  </a:lnTo>
                  <a:lnTo>
                    <a:pt x="55284" y="419483"/>
                  </a:lnTo>
                  <a:lnTo>
                    <a:pt x="51678" y="430086"/>
                  </a:lnTo>
                  <a:lnTo>
                    <a:pt x="48104" y="440664"/>
                  </a:lnTo>
                  <a:lnTo>
                    <a:pt x="44552" y="451226"/>
                  </a:lnTo>
                  <a:lnTo>
                    <a:pt x="41014" y="461776"/>
                  </a:lnTo>
                  <a:lnTo>
                    <a:pt x="37485" y="472320"/>
                  </a:lnTo>
                  <a:lnTo>
                    <a:pt x="33962" y="482858"/>
                  </a:lnTo>
                  <a:lnTo>
                    <a:pt x="30444" y="493393"/>
                  </a:lnTo>
                  <a:lnTo>
                    <a:pt x="26929" y="503926"/>
                  </a:lnTo>
                  <a:lnTo>
                    <a:pt x="23420" y="514467"/>
                  </a:lnTo>
                  <a:lnTo>
                    <a:pt x="20081" y="525343"/>
                  </a:lnTo>
                  <a:lnTo>
                    <a:pt x="17218" y="537170"/>
                  </a:lnTo>
                  <a:lnTo>
                    <a:pt x="14956" y="550197"/>
                  </a:lnTo>
                  <a:lnTo>
                    <a:pt x="13099" y="564031"/>
                  </a:lnTo>
                  <a:lnTo>
                    <a:pt x="11237" y="577856"/>
                  </a:lnTo>
                  <a:lnTo>
                    <a:pt x="9135" y="591195"/>
                  </a:lnTo>
                  <a:lnTo>
                    <a:pt x="6891" y="604082"/>
                  </a:lnTo>
                  <a:lnTo>
                    <a:pt x="4837" y="616875"/>
                  </a:lnTo>
                  <a:lnTo>
                    <a:pt x="3159" y="629822"/>
                  </a:lnTo>
                  <a:lnTo>
                    <a:pt x="1880" y="643332"/>
                  </a:lnTo>
                  <a:lnTo>
                    <a:pt x="946" y="658013"/>
                  </a:lnTo>
                  <a:lnTo>
                    <a:pt x="289" y="674072"/>
                  </a:lnTo>
                  <a:lnTo>
                    <a:pt x="0" y="690911"/>
                  </a:lnTo>
                  <a:lnTo>
                    <a:pt x="331" y="707367"/>
                  </a:lnTo>
                  <a:lnTo>
                    <a:pt x="1363" y="722814"/>
                  </a:lnTo>
                  <a:lnTo>
                    <a:pt x="2869" y="737623"/>
                  </a:lnTo>
                  <a:lnTo>
                    <a:pt x="4418" y="752853"/>
                  </a:lnTo>
                  <a:lnTo>
                    <a:pt x="5759" y="769098"/>
                  </a:lnTo>
                  <a:lnTo>
                    <a:pt x="6980" y="786298"/>
                  </a:lnTo>
                  <a:lnTo>
                    <a:pt x="8407" y="804010"/>
                  </a:lnTo>
                  <a:lnTo>
                    <a:pt x="10218" y="821887"/>
                  </a:lnTo>
                  <a:lnTo>
                    <a:pt x="12436" y="839436"/>
                  </a:lnTo>
                  <a:lnTo>
                    <a:pt x="15002" y="855979"/>
                  </a:lnTo>
                  <a:lnTo>
                    <a:pt x="17843" y="871254"/>
                  </a:lnTo>
                  <a:lnTo>
                    <a:pt x="20887" y="885661"/>
                  </a:lnTo>
                  <a:lnTo>
                    <a:pt x="24077" y="900030"/>
                  </a:lnTo>
                  <a:lnTo>
                    <a:pt x="27377" y="914849"/>
                  </a:lnTo>
                  <a:lnTo>
                    <a:pt x="31084" y="930095"/>
                  </a:lnTo>
                  <a:lnTo>
                    <a:pt x="35791" y="945417"/>
                  </a:lnTo>
                  <a:lnTo>
                    <a:pt x="41740" y="960581"/>
                  </a:lnTo>
                  <a:lnTo>
                    <a:pt x="48856" y="975510"/>
                  </a:lnTo>
                  <a:lnTo>
                    <a:pt x="56928" y="990215"/>
                  </a:lnTo>
                  <a:lnTo>
                    <a:pt x="65730" y="1004727"/>
                  </a:lnTo>
                  <a:lnTo>
                    <a:pt x="75062" y="1018929"/>
                  </a:lnTo>
                  <a:lnTo>
                    <a:pt x="84771" y="1032552"/>
                  </a:lnTo>
                  <a:lnTo>
                    <a:pt x="94739" y="1045492"/>
                  </a:lnTo>
                  <a:lnTo>
                    <a:pt x="104718" y="1057640"/>
                  </a:lnTo>
                  <a:lnTo>
                    <a:pt x="114344" y="1068807"/>
                  </a:lnTo>
                  <a:lnTo>
                    <a:pt x="123459" y="1078985"/>
                  </a:lnTo>
                  <a:lnTo>
                    <a:pt x="132393" y="1088312"/>
                  </a:lnTo>
                  <a:lnTo>
                    <a:pt x="141845" y="1096972"/>
                  </a:lnTo>
                  <a:lnTo>
                    <a:pt x="152164" y="1105135"/>
                  </a:lnTo>
                  <a:lnTo>
                    <a:pt x="163045" y="1112941"/>
                  </a:lnTo>
                  <a:lnTo>
                    <a:pt x="173743" y="1120497"/>
                  </a:lnTo>
                  <a:lnTo>
                    <a:pt x="183841" y="1127876"/>
                  </a:lnTo>
                  <a:lnTo>
                    <a:pt x="193741" y="1134968"/>
                  </a:lnTo>
                  <a:lnTo>
                    <a:pt x="204439" y="1141504"/>
                  </a:lnTo>
                  <a:lnTo>
                    <a:pt x="216449" y="1147385"/>
                  </a:lnTo>
                  <a:lnTo>
                    <a:pt x="229635" y="1152825"/>
                  </a:lnTo>
                  <a:lnTo>
                    <a:pt x="243490" y="1158245"/>
                  </a:lnTo>
                  <a:lnTo>
                    <a:pt x="257626" y="1163891"/>
                  </a:lnTo>
                  <a:lnTo>
                    <a:pt x="271677" y="1169666"/>
                  </a:lnTo>
                  <a:lnTo>
                    <a:pt x="285250" y="1175244"/>
                  </a:lnTo>
                  <a:lnTo>
                    <a:pt x="298187" y="1180442"/>
                  </a:lnTo>
                  <a:lnTo>
                    <a:pt x="310516" y="1185236"/>
                  </a:lnTo>
                  <a:lnTo>
                    <a:pt x="322343" y="1189684"/>
                  </a:lnTo>
                  <a:lnTo>
                    <a:pt x="333794" y="1193859"/>
                  </a:lnTo>
                  <a:lnTo>
                    <a:pt x="345301" y="1197831"/>
                  </a:lnTo>
                  <a:lnTo>
                    <a:pt x="357561" y="1201660"/>
                  </a:lnTo>
                  <a:lnTo>
                    <a:pt x="370890" y="1205386"/>
                  </a:lnTo>
                  <a:lnTo>
                    <a:pt x="385270" y="1209043"/>
                  </a:lnTo>
                  <a:lnTo>
                    <a:pt x="400525" y="1212652"/>
                  </a:lnTo>
                  <a:lnTo>
                    <a:pt x="416461" y="1216224"/>
                  </a:lnTo>
                  <a:lnTo>
                    <a:pt x="433059" y="1219605"/>
                  </a:lnTo>
                  <a:lnTo>
                    <a:pt x="450486" y="1222496"/>
                  </a:lnTo>
                  <a:lnTo>
                    <a:pt x="468758" y="1224772"/>
                  </a:lnTo>
                  <a:lnTo>
                    <a:pt x="487603" y="1226470"/>
                  </a:lnTo>
                  <a:lnTo>
                    <a:pt x="506561" y="1227692"/>
                  </a:lnTo>
                  <a:lnTo>
                    <a:pt x="525355" y="1228551"/>
                  </a:lnTo>
                  <a:lnTo>
                    <a:pt x="544061" y="1229146"/>
                  </a:lnTo>
                  <a:lnTo>
                    <a:pt x="562993" y="1229554"/>
                  </a:lnTo>
                  <a:lnTo>
                    <a:pt x="582319" y="1229831"/>
                  </a:lnTo>
                  <a:lnTo>
                    <a:pt x="601891" y="1230019"/>
                  </a:lnTo>
                  <a:lnTo>
                    <a:pt x="621345" y="1230145"/>
                  </a:lnTo>
                  <a:lnTo>
                    <a:pt x="640477" y="1230230"/>
                  </a:lnTo>
                  <a:lnTo>
                    <a:pt x="659410" y="1230287"/>
                  </a:lnTo>
                  <a:lnTo>
                    <a:pt x="678495" y="1230325"/>
                  </a:lnTo>
                  <a:lnTo>
                    <a:pt x="697924" y="1230346"/>
                  </a:lnTo>
                  <a:lnTo>
                    <a:pt x="717566" y="1230190"/>
                  </a:lnTo>
                  <a:lnTo>
                    <a:pt x="737066" y="1229553"/>
                  </a:lnTo>
                  <a:lnTo>
                    <a:pt x="756215" y="1228307"/>
                  </a:lnTo>
                  <a:lnTo>
                    <a:pt x="774650" y="1226487"/>
                  </a:lnTo>
                  <a:lnTo>
                    <a:pt x="791804" y="1224193"/>
                  </a:lnTo>
                  <a:lnTo>
                    <a:pt x="807487" y="1221540"/>
                  </a:lnTo>
                  <a:lnTo>
                    <a:pt x="821831" y="1218623"/>
                  </a:lnTo>
                  <a:lnTo>
                    <a:pt x="835094" y="1215520"/>
                  </a:lnTo>
                  <a:lnTo>
                    <a:pt x="847544" y="1212287"/>
                  </a:lnTo>
                  <a:lnTo>
                    <a:pt x="859571" y="1208964"/>
                  </a:lnTo>
                  <a:lnTo>
                    <a:pt x="871653" y="1205580"/>
                  </a:lnTo>
                  <a:lnTo>
                    <a:pt x="884056" y="1202155"/>
                  </a:lnTo>
                  <a:lnTo>
                    <a:pt x="896998" y="1198702"/>
                  </a:lnTo>
                  <a:lnTo>
                    <a:pt x="910751" y="1195230"/>
                  </a:lnTo>
                  <a:lnTo>
                    <a:pt x="925372" y="1191746"/>
                  </a:lnTo>
                  <a:lnTo>
                    <a:pt x="940598" y="1188254"/>
                  </a:lnTo>
                  <a:lnTo>
                    <a:pt x="955964" y="1184755"/>
                  </a:lnTo>
                  <a:lnTo>
                    <a:pt x="971180" y="1181253"/>
                  </a:lnTo>
                  <a:lnTo>
                    <a:pt x="985990" y="1177749"/>
                  </a:lnTo>
                  <a:lnTo>
                    <a:pt x="1000088" y="1174243"/>
                  </a:lnTo>
                  <a:lnTo>
                    <a:pt x="1013388" y="1170731"/>
                  </a:lnTo>
                  <a:lnTo>
                    <a:pt x="1026133" y="1167050"/>
                  </a:lnTo>
                  <a:lnTo>
                    <a:pt x="1038772" y="1162894"/>
                  </a:lnTo>
                  <a:lnTo>
                    <a:pt x="1051573" y="1158136"/>
                  </a:lnTo>
                  <a:lnTo>
                    <a:pt x="1064461" y="1152974"/>
                  </a:lnTo>
                  <a:lnTo>
                    <a:pt x="1077122" y="1147817"/>
                  </a:lnTo>
                  <a:lnTo>
                    <a:pt x="1089386" y="1142896"/>
                  </a:lnTo>
                  <a:lnTo>
                    <a:pt x="1101402" y="1137948"/>
                  </a:lnTo>
                  <a:lnTo>
                    <a:pt x="1113536" y="1132333"/>
                  </a:lnTo>
                  <a:lnTo>
                    <a:pt x="1125991" y="1125749"/>
                  </a:lnTo>
                  <a:lnTo>
                    <a:pt x="1138645" y="1118529"/>
                  </a:lnTo>
                  <a:lnTo>
                    <a:pt x="1151146" y="1111443"/>
                  </a:lnTo>
                  <a:lnTo>
                    <a:pt x="1163303" y="1104928"/>
                  </a:lnTo>
                  <a:lnTo>
                    <a:pt x="1175246" y="1098758"/>
                  </a:lnTo>
                  <a:lnTo>
                    <a:pt x="1187332" y="1092248"/>
                  </a:lnTo>
                  <a:lnTo>
                    <a:pt x="1199760" y="1085017"/>
                  </a:lnTo>
                  <a:lnTo>
                    <a:pt x="1212565" y="1077007"/>
                  </a:lnTo>
                  <a:lnTo>
                    <a:pt x="1225700" y="1068319"/>
                  </a:lnTo>
                  <a:lnTo>
                    <a:pt x="1239091" y="1059098"/>
                  </a:lnTo>
                  <a:lnTo>
                    <a:pt x="1252509" y="1049480"/>
                  </a:lnTo>
                  <a:lnTo>
                    <a:pt x="1265590" y="1039578"/>
                  </a:lnTo>
                  <a:lnTo>
                    <a:pt x="1278160" y="1029482"/>
                  </a:lnTo>
                  <a:lnTo>
                    <a:pt x="1290057" y="1019416"/>
                  </a:lnTo>
                  <a:lnTo>
                    <a:pt x="1301054" y="1009731"/>
                  </a:lnTo>
                  <a:lnTo>
                    <a:pt x="1311118" y="1000587"/>
                  </a:lnTo>
                  <a:lnTo>
                    <a:pt x="1320369" y="991972"/>
                  </a:lnTo>
                  <a:lnTo>
                    <a:pt x="1328977" y="983800"/>
                  </a:lnTo>
                  <a:lnTo>
                    <a:pt x="1337105" y="975957"/>
                  </a:lnTo>
                  <a:lnTo>
                    <a:pt x="1344888" y="968028"/>
                  </a:lnTo>
                  <a:lnTo>
                    <a:pt x="1352429" y="959325"/>
                  </a:lnTo>
                  <a:lnTo>
                    <a:pt x="1359802" y="949545"/>
                  </a:lnTo>
                  <a:lnTo>
                    <a:pt x="1367060" y="939042"/>
                  </a:lnTo>
                  <a:lnTo>
                    <a:pt x="1374240" y="928607"/>
                  </a:lnTo>
                  <a:lnTo>
                    <a:pt x="1381366" y="918693"/>
                  </a:lnTo>
                  <a:lnTo>
                    <a:pt x="1388458" y="909088"/>
                  </a:lnTo>
                  <a:lnTo>
                    <a:pt x="1395525" y="899120"/>
                  </a:lnTo>
                  <a:lnTo>
                    <a:pt x="1402572" y="888419"/>
                  </a:lnTo>
                  <a:lnTo>
                    <a:pt x="1409440" y="877095"/>
                  </a:lnTo>
                  <a:lnTo>
                    <a:pt x="1415825" y="865562"/>
                  </a:lnTo>
                  <a:lnTo>
                    <a:pt x="1421605" y="854090"/>
                  </a:lnTo>
                  <a:lnTo>
                    <a:pt x="1426978" y="842622"/>
                  </a:lnTo>
                  <a:lnTo>
                    <a:pt x="1432353" y="830864"/>
                  </a:lnTo>
                  <a:lnTo>
                    <a:pt x="1437967" y="818655"/>
                  </a:lnTo>
                  <a:lnTo>
                    <a:pt x="1443723" y="805829"/>
                  </a:lnTo>
                  <a:lnTo>
                    <a:pt x="1449287" y="792148"/>
                  </a:lnTo>
                  <a:lnTo>
                    <a:pt x="1454475" y="777567"/>
                  </a:lnTo>
                  <a:lnTo>
                    <a:pt x="1459265" y="762197"/>
                  </a:lnTo>
                  <a:lnTo>
                    <a:pt x="1463707" y="746202"/>
                  </a:lnTo>
                  <a:lnTo>
                    <a:pt x="1467870" y="729748"/>
                  </a:lnTo>
                  <a:lnTo>
                    <a:pt x="1471496" y="713293"/>
                  </a:lnTo>
                  <a:lnTo>
                    <a:pt x="1474026" y="697553"/>
                  </a:lnTo>
                  <a:lnTo>
                    <a:pt x="1475250" y="682853"/>
                  </a:lnTo>
                  <a:lnTo>
                    <a:pt x="1475428" y="669018"/>
                  </a:lnTo>
                  <a:lnTo>
                    <a:pt x="1475092" y="655573"/>
                  </a:lnTo>
                  <a:lnTo>
                    <a:pt x="1474609" y="642185"/>
                  </a:lnTo>
                  <a:lnTo>
                    <a:pt x="1474152" y="628547"/>
                  </a:lnTo>
                  <a:lnTo>
                    <a:pt x="1473779" y="614311"/>
                  </a:lnTo>
                  <a:lnTo>
                    <a:pt x="1473492" y="599354"/>
                  </a:lnTo>
                  <a:lnTo>
                    <a:pt x="1473115" y="583730"/>
                  </a:lnTo>
                  <a:lnTo>
                    <a:pt x="1472320" y="567564"/>
                  </a:lnTo>
                  <a:lnTo>
                    <a:pt x="1470967" y="550981"/>
                  </a:lnTo>
                  <a:lnTo>
                    <a:pt x="1469072" y="533932"/>
                  </a:lnTo>
                  <a:lnTo>
                    <a:pt x="1466728" y="516195"/>
                  </a:lnTo>
                  <a:lnTo>
                    <a:pt x="1464035" y="497715"/>
                  </a:lnTo>
                  <a:lnTo>
                    <a:pt x="1460923" y="478898"/>
                  </a:lnTo>
                  <a:lnTo>
                    <a:pt x="1457155" y="460493"/>
                  </a:lnTo>
                  <a:lnTo>
                    <a:pt x="1452663" y="442896"/>
                  </a:lnTo>
                  <a:lnTo>
                    <a:pt x="1447680" y="426318"/>
                  </a:lnTo>
                  <a:lnTo>
                    <a:pt x="1442644" y="410950"/>
                  </a:lnTo>
                  <a:lnTo>
                    <a:pt x="1437809" y="396753"/>
                  </a:lnTo>
                  <a:lnTo>
                    <a:pt x="1433088" y="383218"/>
                  </a:lnTo>
                  <a:lnTo>
                    <a:pt x="1428158" y="369508"/>
                  </a:lnTo>
                  <a:lnTo>
                    <a:pt x="1422842" y="355175"/>
                  </a:lnTo>
                  <a:lnTo>
                    <a:pt x="1417118" y="340613"/>
                  </a:lnTo>
                  <a:lnTo>
                    <a:pt x="1411044" y="326822"/>
                  </a:lnTo>
                  <a:lnTo>
                    <a:pt x="1404690" y="314315"/>
                  </a:lnTo>
                  <a:lnTo>
                    <a:pt x="1397964" y="302801"/>
                  </a:lnTo>
                  <a:lnTo>
                    <a:pt x="1390617" y="291468"/>
                  </a:lnTo>
                  <a:lnTo>
                    <a:pt x="1382569" y="279815"/>
                  </a:lnTo>
                  <a:lnTo>
                    <a:pt x="1374045" y="268005"/>
                  </a:lnTo>
                  <a:lnTo>
                    <a:pt x="1365477" y="256669"/>
                  </a:lnTo>
                  <a:lnTo>
                    <a:pt x="1357122" y="246149"/>
                  </a:lnTo>
                  <a:lnTo>
                    <a:pt x="1349056" y="236473"/>
                  </a:lnTo>
                  <a:lnTo>
                    <a:pt x="1341259" y="227520"/>
                  </a:lnTo>
                  <a:lnTo>
                    <a:pt x="1333683" y="219132"/>
                  </a:lnTo>
                  <a:lnTo>
                    <a:pt x="1326272" y="211159"/>
                  </a:lnTo>
                  <a:lnTo>
                    <a:pt x="1318983" y="203485"/>
                  </a:lnTo>
                  <a:lnTo>
                    <a:pt x="1311779" y="196020"/>
                  </a:lnTo>
                  <a:lnTo>
                    <a:pt x="1304634" y="188699"/>
                  </a:lnTo>
                  <a:lnTo>
                    <a:pt x="1297530" y="181476"/>
                  </a:lnTo>
                  <a:lnTo>
                    <a:pt x="1290454" y="174320"/>
                  </a:lnTo>
                  <a:lnTo>
                    <a:pt x="1283396" y="167209"/>
                  </a:lnTo>
                  <a:lnTo>
                    <a:pt x="1276351" y="160128"/>
                  </a:lnTo>
                  <a:lnTo>
                    <a:pt x="1269301" y="153063"/>
                  </a:lnTo>
                  <a:lnTo>
                    <a:pt x="1261752" y="145844"/>
                  </a:lnTo>
                  <a:lnTo>
                    <a:pt x="1252781" y="138158"/>
                  </a:lnTo>
                  <a:lnTo>
                    <a:pt x="1242011" y="129878"/>
                  </a:lnTo>
                  <a:lnTo>
                    <a:pt x="1230030" y="121198"/>
                  </a:lnTo>
                  <a:lnTo>
                    <a:pt x="1218065" y="112525"/>
                  </a:lnTo>
                  <a:lnTo>
                    <a:pt x="1206831" y="104105"/>
                  </a:lnTo>
                  <a:lnTo>
                    <a:pt x="1196360" y="96164"/>
                  </a:lnTo>
                  <a:lnTo>
                    <a:pt x="1186268" y="88984"/>
                  </a:lnTo>
                  <a:lnTo>
                    <a:pt x="1176252" y="82634"/>
                  </a:lnTo>
                  <a:lnTo>
                    <a:pt x="1165847" y="76862"/>
                  </a:lnTo>
                  <a:lnTo>
                    <a:pt x="1154396" y="71211"/>
                  </a:lnTo>
                  <a:lnTo>
                    <a:pt x="1141650" y="65408"/>
                  </a:lnTo>
                  <a:lnTo>
                    <a:pt x="1128017" y="59525"/>
                  </a:lnTo>
                  <a:lnTo>
                    <a:pt x="1114335" y="53874"/>
                  </a:lnTo>
                  <a:lnTo>
                    <a:pt x="1101085" y="48628"/>
                  </a:lnTo>
                  <a:lnTo>
                    <a:pt x="1087920" y="43799"/>
                  </a:lnTo>
                  <a:lnTo>
                    <a:pt x="1073877" y="39330"/>
                  </a:lnTo>
                  <a:lnTo>
                    <a:pt x="1058477" y="35140"/>
                  </a:lnTo>
                  <a:lnTo>
                    <a:pt x="1042201" y="31157"/>
                  </a:lnTo>
                  <a:lnTo>
                    <a:pt x="1026183" y="27322"/>
                  </a:lnTo>
                  <a:lnTo>
                    <a:pt x="1011059" y="23591"/>
                  </a:lnTo>
                  <a:lnTo>
                    <a:pt x="996481" y="19932"/>
                  </a:lnTo>
                  <a:lnTo>
                    <a:pt x="981413" y="16321"/>
                  </a:lnTo>
                  <a:lnTo>
                    <a:pt x="965271" y="12748"/>
                  </a:lnTo>
                  <a:lnTo>
                    <a:pt x="947801" y="9365"/>
                  </a:lnTo>
                  <a:lnTo>
                    <a:pt x="928844" y="6473"/>
                  </a:lnTo>
                  <a:lnTo>
                    <a:pt x="908487" y="4197"/>
                  </a:lnTo>
                  <a:lnTo>
                    <a:pt x="886965" y="2499"/>
                  </a:lnTo>
                  <a:lnTo>
                    <a:pt x="864548" y="1277"/>
                  </a:lnTo>
                  <a:lnTo>
                    <a:pt x="841474" y="422"/>
                  </a:lnTo>
                  <a:lnTo>
                    <a:pt x="817932" y="0"/>
                  </a:lnTo>
                  <a:lnTo>
                    <a:pt x="794062" y="240"/>
                  </a:lnTo>
                  <a:lnTo>
                    <a:pt x="769986" y="1217"/>
                  </a:lnTo>
                  <a:lnTo>
                    <a:pt x="746429" y="2854"/>
                  </a:lnTo>
                  <a:lnTo>
                    <a:pt x="724669" y="5025"/>
                  </a:lnTo>
                  <a:lnTo>
                    <a:pt x="705254" y="7591"/>
                  </a:lnTo>
                  <a:lnTo>
                    <a:pt x="687913" y="10280"/>
                  </a:lnTo>
                  <a:lnTo>
                    <a:pt x="671948" y="12698"/>
                  </a:lnTo>
                  <a:lnTo>
                    <a:pt x="656795" y="14658"/>
                  </a:lnTo>
                  <a:lnTo>
                    <a:pt x="642106" y="16311"/>
                  </a:lnTo>
                  <a:lnTo>
                    <a:pt x="627680" y="18036"/>
                  </a:lnTo>
                  <a:lnTo>
                    <a:pt x="613406" y="20051"/>
                  </a:lnTo>
                  <a:lnTo>
                    <a:pt x="599223" y="22406"/>
                  </a:lnTo>
                  <a:lnTo>
                    <a:pt x="585094" y="25066"/>
                  </a:lnTo>
                  <a:lnTo>
                    <a:pt x="570998" y="27970"/>
                  </a:lnTo>
                  <a:lnTo>
                    <a:pt x="556923" y="31056"/>
                  </a:lnTo>
                  <a:lnTo>
                    <a:pt x="542860" y="34274"/>
                  </a:lnTo>
                  <a:lnTo>
                    <a:pt x="528807" y="37584"/>
                  </a:lnTo>
                  <a:lnTo>
                    <a:pt x="514758" y="40959"/>
                  </a:lnTo>
                  <a:lnTo>
                    <a:pt x="500713" y="44377"/>
                  </a:lnTo>
                  <a:lnTo>
                    <a:pt x="486671" y="47824"/>
                  </a:lnTo>
                  <a:lnTo>
                    <a:pt x="472630" y="51293"/>
                  </a:lnTo>
                  <a:lnTo>
                    <a:pt x="458590" y="54775"/>
                  </a:lnTo>
                  <a:lnTo>
                    <a:pt x="444546" y="58266"/>
                  </a:lnTo>
                  <a:lnTo>
                    <a:pt x="430334" y="61763"/>
                  </a:lnTo>
                  <a:lnTo>
                    <a:pt x="415648" y="65264"/>
                  </a:lnTo>
                  <a:lnTo>
                    <a:pt x="400365" y="68768"/>
                  </a:lnTo>
                  <a:lnTo>
                    <a:pt x="384847" y="72274"/>
                  </a:lnTo>
                  <a:lnTo>
                    <a:pt x="369809" y="75781"/>
                  </a:lnTo>
                  <a:lnTo>
                    <a:pt x="355626" y="79289"/>
                  </a:lnTo>
                  <a:lnTo>
                    <a:pt x="342392" y="82839"/>
                  </a:lnTo>
                  <a:lnTo>
                    <a:pt x="328589" y="86964"/>
                  </a:lnTo>
                  <a:lnTo>
                    <a:pt x="310770" y="93146"/>
                  </a:lnTo>
                  <a:lnTo>
                    <a:pt x="283111" y="1038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3337533" y="2958507"/>
            <a:ext cx="84229" cy="10530"/>
          </a:xfrm>
          <a:custGeom>
            <a:avLst/>
            <a:gdLst/>
            <a:ahLst/>
            <a:cxnLst/>
            <a:rect l="0" t="0" r="0" b="0"/>
            <a:pathLst>
              <a:path w="84229" h="10530">
                <a:moveTo>
                  <a:pt x="84228" y="10529"/>
                </a:moveTo>
                <a:lnTo>
                  <a:pt x="75360" y="7662"/>
                </a:lnTo>
                <a:lnTo>
                  <a:pt x="66373" y="5520"/>
                </a:lnTo>
                <a:lnTo>
                  <a:pt x="56392" y="3917"/>
                </a:lnTo>
                <a:lnTo>
                  <a:pt x="45859" y="2734"/>
                </a:lnTo>
                <a:lnTo>
                  <a:pt x="34620" y="1756"/>
                </a:lnTo>
                <a:lnTo>
                  <a:pt x="20568" y="89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6699702" y="3379647"/>
            <a:ext cx="2477554" cy="831753"/>
            <a:chOff x="6699702" y="3379647"/>
            <a:chExt cx="2477554" cy="831753"/>
          </a:xfrm>
        </p:grpSpPr>
        <p:sp>
          <p:nvSpPr>
            <p:cNvPr id="73" name="Freeform 72"/>
            <p:cNvSpPr/>
            <p:nvPr/>
          </p:nvSpPr>
          <p:spPr>
            <a:xfrm>
              <a:off x="6699702" y="3379647"/>
              <a:ext cx="185936" cy="579069"/>
            </a:xfrm>
            <a:custGeom>
              <a:avLst/>
              <a:gdLst/>
              <a:ahLst/>
              <a:cxnLst/>
              <a:rect l="0" t="0" r="0" b="0"/>
              <a:pathLst>
                <a:path w="185936" h="579069">
                  <a:moveTo>
                    <a:pt x="185935" y="0"/>
                  </a:moveTo>
                  <a:lnTo>
                    <a:pt x="177133" y="3001"/>
                  </a:lnTo>
                  <a:lnTo>
                    <a:pt x="168787" y="6424"/>
                  </a:lnTo>
                  <a:lnTo>
                    <a:pt x="160094" y="10620"/>
                  </a:lnTo>
                  <a:lnTo>
                    <a:pt x="151145" y="15520"/>
                  </a:lnTo>
                  <a:lnTo>
                    <a:pt x="142298" y="21002"/>
                  </a:lnTo>
                  <a:lnTo>
                    <a:pt x="133759" y="26937"/>
                  </a:lnTo>
                  <a:lnTo>
                    <a:pt x="125571" y="33371"/>
                  </a:lnTo>
                  <a:lnTo>
                    <a:pt x="117694" y="40518"/>
                  </a:lnTo>
                  <a:lnTo>
                    <a:pt x="110063" y="48439"/>
                  </a:lnTo>
                  <a:lnTo>
                    <a:pt x="102617" y="57216"/>
                  </a:lnTo>
                  <a:lnTo>
                    <a:pt x="95304" y="67018"/>
                  </a:lnTo>
                  <a:lnTo>
                    <a:pt x="88089" y="77833"/>
                  </a:lnTo>
                  <a:lnTo>
                    <a:pt x="81107" y="89350"/>
                  </a:lnTo>
                  <a:lnTo>
                    <a:pt x="74644" y="101073"/>
                  </a:lnTo>
                  <a:lnTo>
                    <a:pt x="68811" y="112705"/>
                  </a:lnTo>
                  <a:lnTo>
                    <a:pt x="63404" y="124464"/>
                  </a:lnTo>
                  <a:lnTo>
                    <a:pt x="58005" y="136956"/>
                  </a:lnTo>
                  <a:lnTo>
                    <a:pt x="52375" y="150475"/>
                  </a:lnTo>
                  <a:lnTo>
                    <a:pt x="46610" y="164997"/>
                  </a:lnTo>
                  <a:lnTo>
                    <a:pt x="41039" y="180356"/>
                  </a:lnTo>
                  <a:lnTo>
                    <a:pt x="35846" y="196350"/>
                  </a:lnTo>
                  <a:lnTo>
                    <a:pt x="31054" y="212481"/>
                  </a:lnTo>
                  <a:lnTo>
                    <a:pt x="26608" y="227996"/>
                  </a:lnTo>
                  <a:lnTo>
                    <a:pt x="22434" y="242547"/>
                  </a:lnTo>
                  <a:lnTo>
                    <a:pt x="18463" y="256450"/>
                  </a:lnTo>
                  <a:lnTo>
                    <a:pt x="14635" y="270473"/>
                  </a:lnTo>
                  <a:lnTo>
                    <a:pt x="10913" y="285066"/>
                  </a:lnTo>
                  <a:lnTo>
                    <a:pt x="7428" y="300498"/>
                  </a:lnTo>
                  <a:lnTo>
                    <a:pt x="4469" y="317009"/>
                  </a:lnTo>
                  <a:lnTo>
                    <a:pt x="2150" y="334603"/>
                  </a:lnTo>
                  <a:lnTo>
                    <a:pt x="594" y="352963"/>
                  </a:lnTo>
                  <a:lnTo>
                    <a:pt x="0" y="371579"/>
                  </a:lnTo>
                  <a:lnTo>
                    <a:pt x="385" y="390124"/>
                  </a:lnTo>
                  <a:lnTo>
                    <a:pt x="1778" y="408150"/>
                  </a:lnTo>
                  <a:lnTo>
                    <a:pt x="4308" y="425028"/>
                  </a:lnTo>
                  <a:lnTo>
                    <a:pt x="7937" y="440529"/>
                  </a:lnTo>
                  <a:lnTo>
                    <a:pt x="12490" y="454922"/>
                  </a:lnTo>
                  <a:lnTo>
                    <a:pt x="17763" y="468749"/>
                  </a:lnTo>
                  <a:lnTo>
                    <a:pt x="23572" y="482383"/>
                  </a:lnTo>
                  <a:lnTo>
                    <a:pt x="29929" y="495679"/>
                  </a:lnTo>
                  <a:lnTo>
                    <a:pt x="37027" y="508088"/>
                  </a:lnTo>
                  <a:lnTo>
                    <a:pt x="44914" y="519365"/>
                  </a:lnTo>
                  <a:lnTo>
                    <a:pt x="53498" y="529565"/>
                  </a:lnTo>
                  <a:lnTo>
                    <a:pt x="62639" y="538878"/>
                  </a:lnTo>
                  <a:lnTo>
                    <a:pt x="72192" y="547503"/>
                  </a:lnTo>
                  <a:lnTo>
                    <a:pt x="81972" y="555321"/>
                  </a:lnTo>
                  <a:lnTo>
                    <a:pt x="92918" y="562661"/>
                  </a:lnTo>
                  <a:lnTo>
                    <a:pt x="108226" y="570171"/>
                  </a:lnTo>
                  <a:lnTo>
                    <a:pt x="133293" y="5790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66441" y="3642860"/>
              <a:ext cx="145539" cy="215862"/>
            </a:xfrm>
            <a:custGeom>
              <a:avLst/>
              <a:gdLst/>
              <a:ahLst/>
              <a:cxnLst/>
              <a:rect l="0" t="0" r="0" b="0"/>
              <a:pathLst>
                <a:path w="145539" h="215862">
                  <a:moveTo>
                    <a:pt x="19196" y="105285"/>
                  </a:moveTo>
                  <a:lnTo>
                    <a:pt x="19263" y="116953"/>
                  </a:lnTo>
                  <a:lnTo>
                    <a:pt x="19903" y="127442"/>
                  </a:lnTo>
                  <a:lnTo>
                    <a:pt x="21205" y="137743"/>
                  </a:lnTo>
                  <a:lnTo>
                    <a:pt x="23237" y="148045"/>
                  </a:lnTo>
                  <a:lnTo>
                    <a:pt x="26202" y="158388"/>
                  </a:lnTo>
                  <a:lnTo>
                    <a:pt x="30117" y="168778"/>
                  </a:lnTo>
                  <a:lnTo>
                    <a:pt x="34693" y="179206"/>
                  </a:lnTo>
                  <a:lnTo>
                    <a:pt x="39448" y="189664"/>
                  </a:lnTo>
                  <a:lnTo>
                    <a:pt x="44051" y="200117"/>
                  </a:lnTo>
                  <a:lnTo>
                    <a:pt x="47102" y="209564"/>
                  </a:lnTo>
                  <a:lnTo>
                    <a:pt x="46377" y="215211"/>
                  </a:lnTo>
                  <a:lnTo>
                    <a:pt x="42292" y="215861"/>
                  </a:lnTo>
                  <a:lnTo>
                    <a:pt x="37022" y="213216"/>
                  </a:lnTo>
                  <a:lnTo>
                    <a:pt x="31687" y="208330"/>
                  </a:lnTo>
                  <a:lnTo>
                    <a:pt x="26649" y="201800"/>
                  </a:lnTo>
                  <a:lnTo>
                    <a:pt x="21970" y="194065"/>
                  </a:lnTo>
                  <a:lnTo>
                    <a:pt x="17607" y="185464"/>
                  </a:lnTo>
                  <a:lnTo>
                    <a:pt x="13496" y="176249"/>
                  </a:lnTo>
                  <a:lnTo>
                    <a:pt x="9739" y="166442"/>
                  </a:lnTo>
                  <a:lnTo>
                    <a:pt x="6587" y="155870"/>
                  </a:lnTo>
                  <a:lnTo>
                    <a:pt x="4134" y="144494"/>
                  </a:lnTo>
                  <a:lnTo>
                    <a:pt x="2317" y="132414"/>
                  </a:lnTo>
                  <a:lnTo>
                    <a:pt x="1013" y="119772"/>
                  </a:lnTo>
                  <a:lnTo>
                    <a:pt x="113" y="106719"/>
                  </a:lnTo>
                  <a:lnTo>
                    <a:pt x="0" y="93700"/>
                  </a:lnTo>
                  <a:lnTo>
                    <a:pt x="1512" y="81418"/>
                  </a:lnTo>
                  <a:lnTo>
                    <a:pt x="4974" y="70198"/>
                  </a:lnTo>
                  <a:lnTo>
                    <a:pt x="10079" y="60022"/>
                  </a:lnTo>
                  <a:lnTo>
                    <a:pt x="16187" y="50719"/>
                  </a:lnTo>
                  <a:lnTo>
                    <a:pt x="22821" y="42093"/>
                  </a:lnTo>
                  <a:lnTo>
                    <a:pt x="30035" y="34128"/>
                  </a:lnTo>
                  <a:lnTo>
                    <a:pt x="38309" y="26990"/>
                  </a:lnTo>
                  <a:lnTo>
                    <a:pt x="47836" y="20707"/>
                  </a:lnTo>
                  <a:lnTo>
                    <a:pt x="58520" y="15332"/>
                  </a:lnTo>
                  <a:lnTo>
                    <a:pt x="70149" y="11020"/>
                  </a:lnTo>
                  <a:lnTo>
                    <a:pt x="82482" y="7750"/>
                  </a:lnTo>
                  <a:lnTo>
                    <a:pt x="94906" y="5363"/>
                  </a:lnTo>
                  <a:lnTo>
                    <a:pt x="107775" y="3411"/>
                  </a:lnTo>
                  <a:lnTo>
                    <a:pt x="123337" y="1721"/>
                  </a:lnTo>
                  <a:lnTo>
                    <a:pt x="14553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75150" y="372708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2000" y="41069"/>
                  </a:lnTo>
                  <a:lnTo>
                    <a:pt x="3694" y="54372"/>
                  </a:lnTo>
                  <a:lnTo>
                    <a:pt x="5546" y="69370"/>
                  </a:lnTo>
                  <a:lnTo>
                    <a:pt x="7713" y="9074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96207" y="35691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85679" y="3686966"/>
              <a:ext cx="204613" cy="524434"/>
            </a:xfrm>
            <a:custGeom>
              <a:avLst/>
              <a:gdLst/>
              <a:ahLst/>
              <a:cxnLst/>
              <a:rect l="0" t="0" r="0" b="0"/>
              <a:pathLst>
                <a:path w="204613" h="524434">
                  <a:moveTo>
                    <a:pt x="189513" y="103293"/>
                  </a:moveTo>
                  <a:lnTo>
                    <a:pt x="189446" y="91558"/>
                  </a:lnTo>
                  <a:lnTo>
                    <a:pt x="188805" y="80429"/>
                  </a:lnTo>
                  <a:lnTo>
                    <a:pt x="187504" y="68840"/>
                  </a:lnTo>
                  <a:lnTo>
                    <a:pt x="185472" y="57024"/>
                  </a:lnTo>
                  <a:lnTo>
                    <a:pt x="182506" y="45661"/>
                  </a:lnTo>
                  <a:lnTo>
                    <a:pt x="178583" y="35115"/>
                  </a:lnTo>
                  <a:lnTo>
                    <a:pt x="173660" y="25588"/>
                  </a:lnTo>
                  <a:lnTo>
                    <a:pt x="167608" y="17264"/>
                  </a:lnTo>
                  <a:lnTo>
                    <a:pt x="160463" y="10128"/>
                  </a:lnTo>
                  <a:lnTo>
                    <a:pt x="152397" y="4490"/>
                  </a:lnTo>
                  <a:lnTo>
                    <a:pt x="143611" y="1050"/>
                  </a:lnTo>
                  <a:lnTo>
                    <a:pt x="134305" y="0"/>
                  </a:lnTo>
                  <a:lnTo>
                    <a:pt x="124956" y="1243"/>
                  </a:lnTo>
                  <a:lnTo>
                    <a:pt x="116292" y="4659"/>
                  </a:lnTo>
                  <a:lnTo>
                    <a:pt x="108651" y="9961"/>
                  </a:lnTo>
                  <a:lnTo>
                    <a:pt x="101860" y="16926"/>
                  </a:lnTo>
                  <a:lnTo>
                    <a:pt x="95450" y="25487"/>
                  </a:lnTo>
                  <a:lnTo>
                    <a:pt x="89107" y="35464"/>
                  </a:lnTo>
                  <a:lnTo>
                    <a:pt x="83014" y="46584"/>
                  </a:lnTo>
                  <a:lnTo>
                    <a:pt x="77747" y="58570"/>
                  </a:lnTo>
                  <a:lnTo>
                    <a:pt x="73581" y="71185"/>
                  </a:lnTo>
                  <a:lnTo>
                    <a:pt x="70802" y="84077"/>
                  </a:lnTo>
                  <a:lnTo>
                    <a:pt x="69842" y="96806"/>
                  </a:lnTo>
                  <a:lnTo>
                    <a:pt x="70757" y="109140"/>
                  </a:lnTo>
                  <a:lnTo>
                    <a:pt x="73307" y="120879"/>
                  </a:lnTo>
                  <a:lnTo>
                    <a:pt x="77144" y="131770"/>
                  </a:lnTo>
                  <a:lnTo>
                    <a:pt x="81947" y="141749"/>
                  </a:lnTo>
                  <a:lnTo>
                    <a:pt x="87609" y="150434"/>
                  </a:lnTo>
                  <a:lnTo>
                    <a:pt x="94232" y="157066"/>
                  </a:lnTo>
                  <a:lnTo>
                    <a:pt x="101791" y="161409"/>
                  </a:lnTo>
                  <a:lnTo>
                    <a:pt x="109984" y="163529"/>
                  </a:lnTo>
                  <a:lnTo>
                    <a:pt x="118330" y="163522"/>
                  </a:lnTo>
                  <a:lnTo>
                    <a:pt x="126536" y="161663"/>
                  </a:lnTo>
                  <a:lnTo>
                    <a:pt x="134504" y="158163"/>
                  </a:lnTo>
                  <a:lnTo>
                    <a:pt x="142234" y="153082"/>
                  </a:lnTo>
                  <a:lnTo>
                    <a:pt x="149757" y="146591"/>
                  </a:lnTo>
                  <a:lnTo>
                    <a:pt x="156792" y="138795"/>
                  </a:lnTo>
                  <a:lnTo>
                    <a:pt x="162766" y="129660"/>
                  </a:lnTo>
                  <a:lnTo>
                    <a:pt x="167477" y="119361"/>
                  </a:lnTo>
                  <a:lnTo>
                    <a:pt x="171980" y="110571"/>
                  </a:lnTo>
                  <a:lnTo>
                    <a:pt x="176873" y="107146"/>
                  </a:lnTo>
                  <a:lnTo>
                    <a:pt x="180854" y="109167"/>
                  </a:lnTo>
                  <a:lnTo>
                    <a:pt x="183691" y="115229"/>
                  </a:lnTo>
                  <a:lnTo>
                    <a:pt x="185794" y="124019"/>
                  </a:lnTo>
                  <a:lnTo>
                    <a:pt x="187739" y="134606"/>
                  </a:lnTo>
                  <a:lnTo>
                    <a:pt x="189853" y="146377"/>
                  </a:lnTo>
                  <a:lnTo>
                    <a:pt x="192083" y="159258"/>
                  </a:lnTo>
                  <a:lnTo>
                    <a:pt x="194116" y="173596"/>
                  </a:lnTo>
                  <a:lnTo>
                    <a:pt x="195777" y="189476"/>
                  </a:lnTo>
                  <a:lnTo>
                    <a:pt x="197042" y="206553"/>
                  </a:lnTo>
                  <a:lnTo>
                    <a:pt x="197964" y="224244"/>
                  </a:lnTo>
                  <a:lnTo>
                    <a:pt x="198622" y="242137"/>
                  </a:lnTo>
                  <a:lnTo>
                    <a:pt x="199251" y="259712"/>
                  </a:lnTo>
                  <a:lnTo>
                    <a:pt x="200212" y="276280"/>
                  </a:lnTo>
                  <a:lnTo>
                    <a:pt x="201670" y="291566"/>
                  </a:lnTo>
                  <a:lnTo>
                    <a:pt x="203294" y="305643"/>
                  </a:lnTo>
                  <a:lnTo>
                    <a:pt x="204393" y="318727"/>
                  </a:lnTo>
                  <a:lnTo>
                    <a:pt x="204612" y="331056"/>
                  </a:lnTo>
                  <a:lnTo>
                    <a:pt x="204096" y="343002"/>
                  </a:lnTo>
                  <a:lnTo>
                    <a:pt x="203286" y="355031"/>
                  </a:lnTo>
                  <a:lnTo>
                    <a:pt x="202471" y="367392"/>
                  </a:lnTo>
                  <a:lnTo>
                    <a:pt x="201450" y="380138"/>
                  </a:lnTo>
                  <a:lnTo>
                    <a:pt x="199634" y="393227"/>
                  </a:lnTo>
                  <a:lnTo>
                    <a:pt x="196743" y="406580"/>
                  </a:lnTo>
                  <a:lnTo>
                    <a:pt x="192647" y="419800"/>
                  </a:lnTo>
                  <a:lnTo>
                    <a:pt x="187216" y="432215"/>
                  </a:lnTo>
                  <a:lnTo>
                    <a:pt x="180515" y="443525"/>
                  </a:lnTo>
                  <a:lnTo>
                    <a:pt x="172591" y="453761"/>
                  </a:lnTo>
                  <a:lnTo>
                    <a:pt x="163378" y="463105"/>
                  </a:lnTo>
                  <a:lnTo>
                    <a:pt x="152955" y="471758"/>
                  </a:lnTo>
                  <a:lnTo>
                    <a:pt x="141365" y="479740"/>
                  </a:lnTo>
                  <a:lnTo>
                    <a:pt x="128529" y="486890"/>
                  </a:lnTo>
                  <a:lnTo>
                    <a:pt x="114528" y="493187"/>
                  </a:lnTo>
                  <a:lnTo>
                    <a:pt x="99720" y="498739"/>
                  </a:lnTo>
                  <a:lnTo>
                    <a:pt x="84633" y="503703"/>
                  </a:lnTo>
                  <a:lnTo>
                    <a:pt x="69613" y="508224"/>
                  </a:lnTo>
                  <a:lnTo>
                    <a:pt x="55195" y="512274"/>
                  </a:lnTo>
                  <a:lnTo>
                    <a:pt x="40681" y="516054"/>
                  </a:lnTo>
                  <a:lnTo>
                    <a:pt x="23681" y="519898"/>
                  </a:lnTo>
                  <a:lnTo>
                    <a:pt x="0" y="52443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32824" y="3505989"/>
              <a:ext cx="113582" cy="347442"/>
            </a:xfrm>
            <a:custGeom>
              <a:avLst/>
              <a:gdLst/>
              <a:ahLst/>
              <a:cxnLst/>
              <a:rect l="0" t="0" r="0" b="0"/>
              <a:pathLst>
                <a:path w="113582" h="347442">
                  <a:moveTo>
                    <a:pt x="5538" y="0"/>
                  </a:moveTo>
                  <a:lnTo>
                    <a:pt x="5538" y="11736"/>
                  </a:lnTo>
                  <a:lnTo>
                    <a:pt x="5538" y="22864"/>
                  </a:lnTo>
                  <a:lnTo>
                    <a:pt x="5543" y="34463"/>
                  </a:lnTo>
                  <a:lnTo>
                    <a:pt x="5715" y="46624"/>
                  </a:lnTo>
                  <a:lnTo>
                    <a:pt x="6363" y="59284"/>
                  </a:lnTo>
                  <a:lnTo>
                    <a:pt x="7613" y="72345"/>
                  </a:lnTo>
                  <a:lnTo>
                    <a:pt x="9265" y="85870"/>
                  </a:lnTo>
                  <a:lnTo>
                    <a:pt x="10914" y="100083"/>
                  </a:lnTo>
                  <a:lnTo>
                    <a:pt x="12317" y="115047"/>
                  </a:lnTo>
                  <a:lnTo>
                    <a:pt x="13409" y="130519"/>
                  </a:lnTo>
                  <a:lnTo>
                    <a:pt x="14218" y="146057"/>
                  </a:lnTo>
                  <a:lnTo>
                    <a:pt x="14795" y="161403"/>
                  </a:lnTo>
                  <a:lnTo>
                    <a:pt x="15201" y="176640"/>
                  </a:lnTo>
                  <a:lnTo>
                    <a:pt x="15480" y="192089"/>
                  </a:lnTo>
                  <a:lnTo>
                    <a:pt x="15671" y="207924"/>
                  </a:lnTo>
                  <a:lnTo>
                    <a:pt x="15801" y="223999"/>
                  </a:lnTo>
                  <a:lnTo>
                    <a:pt x="15888" y="239951"/>
                  </a:lnTo>
                  <a:lnTo>
                    <a:pt x="15947" y="255574"/>
                  </a:lnTo>
                  <a:lnTo>
                    <a:pt x="15987" y="270829"/>
                  </a:lnTo>
                  <a:lnTo>
                    <a:pt x="16014" y="285759"/>
                  </a:lnTo>
                  <a:lnTo>
                    <a:pt x="16023" y="300404"/>
                  </a:lnTo>
                  <a:lnTo>
                    <a:pt x="15669" y="313845"/>
                  </a:lnTo>
                  <a:lnTo>
                    <a:pt x="13681" y="324148"/>
                  </a:lnTo>
                  <a:lnTo>
                    <a:pt x="9585" y="328853"/>
                  </a:lnTo>
                  <a:lnTo>
                    <a:pt x="5165" y="326953"/>
                  </a:lnTo>
                  <a:lnTo>
                    <a:pt x="1939" y="320983"/>
                  </a:lnTo>
                  <a:lnTo>
                    <a:pt x="271" y="312871"/>
                  </a:lnTo>
                  <a:lnTo>
                    <a:pt x="0" y="303641"/>
                  </a:lnTo>
                  <a:lnTo>
                    <a:pt x="829" y="293824"/>
                  </a:lnTo>
                  <a:lnTo>
                    <a:pt x="2475" y="283694"/>
                  </a:lnTo>
                  <a:lnTo>
                    <a:pt x="4708" y="273393"/>
                  </a:lnTo>
                  <a:lnTo>
                    <a:pt x="7517" y="262999"/>
                  </a:lnTo>
                  <a:lnTo>
                    <a:pt x="11084" y="252550"/>
                  </a:lnTo>
                  <a:lnTo>
                    <a:pt x="15452" y="242080"/>
                  </a:lnTo>
                  <a:lnTo>
                    <a:pt x="20691" y="231928"/>
                  </a:lnTo>
                  <a:lnTo>
                    <a:pt x="26966" y="222715"/>
                  </a:lnTo>
                  <a:lnTo>
                    <a:pt x="34260" y="214719"/>
                  </a:lnTo>
                  <a:lnTo>
                    <a:pt x="42261" y="208368"/>
                  </a:lnTo>
                  <a:lnTo>
                    <a:pt x="50469" y="204382"/>
                  </a:lnTo>
                  <a:lnTo>
                    <a:pt x="58575" y="202933"/>
                  </a:lnTo>
                  <a:lnTo>
                    <a:pt x="66304" y="203893"/>
                  </a:lnTo>
                  <a:lnTo>
                    <a:pt x="73341" y="207113"/>
                  </a:lnTo>
                  <a:lnTo>
                    <a:pt x="79590" y="212275"/>
                  </a:lnTo>
                  <a:lnTo>
                    <a:pt x="85124" y="218975"/>
                  </a:lnTo>
                  <a:lnTo>
                    <a:pt x="90084" y="226825"/>
                  </a:lnTo>
                  <a:lnTo>
                    <a:pt x="94609" y="235509"/>
                  </a:lnTo>
                  <a:lnTo>
                    <a:pt x="98821" y="244948"/>
                  </a:lnTo>
                  <a:lnTo>
                    <a:pt x="102810" y="255268"/>
                  </a:lnTo>
                  <a:lnTo>
                    <a:pt x="106636" y="266466"/>
                  </a:lnTo>
                  <a:lnTo>
                    <a:pt x="110020" y="278258"/>
                  </a:lnTo>
                  <a:lnTo>
                    <a:pt x="112381" y="290173"/>
                  </a:lnTo>
                  <a:lnTo>
                    <a:pt x="113488" y="301915"/>
                  </a:lnTo>
                  <a:lnTo>
                    <a:pt x="113581" y="312940"/>
                  </a:lnTo>
                  <a:lnTo>
                    <a:pt x="113205" y="323451"/>
                  </a:lnTo>
                  <a:lnTo>
                    <a:pt x="112323" y="334369"/>
                  </a:lnTo>
                  <a:lnTo>
                    <a:pt x="110823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59461" y="3474404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90"/>
                  </a:lnTo>
                  <a:lnTo>
                    <a:pt x="0" y="97639"/>
                  </a:lnTo>
                  <a:lnTo>
                    <a:pt x="0" y="114959"/>
                  </a:lnTo>
                  <a:lnTo>
                    <a:pt x="0" y="133159"/>
                  </a:lnTo>
                  <a:lnTo>
                    <a:pt x="0" y="151954"/>
                  </a:lnTo>
                  <a:lnTo>
                    <a:pt x="0" y="170877"/>
                  </a:lnTo>
                  <a:lnTo>
                    <a:pt x="0" y="189644"/>
                  </a:lnTo>
                  <a:lnTo>
                    <a:pt x="0" y="208161"/>
                  </a:lnTo>
                  <a:lnTo>
                    <a:pt x="0" y="226434"/>
                  </a:lnTo>
                  <a:lnTo>
                    <a:pt x="4" y="244495"/>
                  </a:lnTo>
                  <a:lnTo>
                    <a:pt x="177" y="262065"/>
                  </a:lnTo>
                  <a:lnTo>
                    <a:pt x="826" y="278571"/>
                  </a:lnTo>
                  <a:lnTo>
                    <a:pt x="2074" y="293786"/>
                  </a:lnTo>
                  <a:lnTo>
                    <a:pt x="3736" y="307932"/>
                  </a:lnTo>
                  <a:lnTo>
                    <a:pt x="5562" y="323201"/>
                  </a:lnTo>
                  <a:lnTo>
                    <a:pt x="7716" y="344286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01534" y="3632331"/>
              <a:ext cx="273741" cy="42115"/>
            </a:xfrm>
            <a:custGeom>
              <a:avLst/>
              <a:gdLst/>
              <a:ahLst/>
              <a:cxnLst/>
              <a:rect l="0" t="0" r="0" b="0"/>
              <a:pathLst>
                <a:path w="273741" h="42115">
                  <a:moveTo>
                    <a:pt x="273740" y="0"/>
                  </a:moveTo>
                  <a:lnTo>
                    <a:pt x="261939" y="67"/>
                  </a:lnTo>
                  <a:lnTo>
                    <a:pt x="250170" y="708"/>
                  </a:lnTo>
                  <a:lnTo>
                    <a:pt x="237274" y="1999"/>
                  </a:lnTo>
                  <a:lnTo>
                    <a:pt x="223254" y="3686"/>
                  </a:lnTo>
                  <a:lnTo>
                    <a:pt x="208277" y="5355"/>
                  </a:lnTo>
                  <a:lnTo>
                    <a:pt x="192555" y="6772"/>
                  </a:lnTo>
                  <a:lnTo>
                    <a:pt x="176280" y="8043"/>
                  </a:lnTo>
                  <a:lnTo>
                    <a:pt x="159607" y="9502"/>
                  </a:lnTo>
                  <a:lnTo>
                    <a:pt x="142661" y="11334"/>
                  </a:lnTo>
                  <a:lnTo>
                    <a:pt x="125690" y="13566"/>
                  </a:lnTo>
                  <a:lnTo>
                    <a:pt x="109065" y="16142"/>
                  </a:lnTo>
                  <a:lnTo>
                    <a:pt x="92958" y="18989"/>
                  </a:lnTo>
                  <a:lnTo>
                    <a:pt x="77532" y="22037"/>
                  </a:lnTo>
                  <a:lnTo>
                    <a:pt x="63012" y="25229"/>
                  </a:lnTo>
                  <a:lnTo>
                    <a:pt x="49443" y="28518"/>
                  </a:lnTo>
                  <a:lnTo>
                    <a:pt x="37153" y="31720"/>
                  </a:lnTo>
                  <a:lnTo>
                    <a:pt x="25639" y="34830"/>
                  </a:lnTo>
                  <a:lnTo>
                    <a:pt x="13888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80600" y="3527046"/>
              <a:ext cx="10531" cy="347442"/>
            </a:xfrm>
            <a:custGeom>
              <a:avLst/>
              <a:gdLst/>
              <a:ahLst/>
              <a:cxnLst/>
              <a:rect l="0" t="0" r="0" b="0"/>
              <a:pathLst>
                <a:path w="10531" h="347442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5" y="90425"/>
                  </a:lnTo>
                  <a:lnTo>
                    <a:pt x="3728" y="107115"/>
                  </a:lnTo>
                  <a:lnTo>
                    <a:pt x="5376" y="124071"/>
                  </a:lnTo>
                  <a:lnTo>
                    <a:pt x="6779" y="141215"/>
                  </a:lnTo>
                  <a:lnTo>
                    <a:pt x="7872" y="158489"/>
                  </a:lnTo>
                  <a:lnTo>
                    <a:pt x="8680" y="175852"/>
                  </a:lnTo>
                  <a:lnTo>
                    <a:pt x="9258" y="193270"/>
                  </a:lnTo>
                  <a:lnTo>
                    <a:pt x="9663" y="210561"/>
                  </a:lnTo>
                  <a:lnTo>
                    <a:pt x="9943" y="227405"/>
                  </a:lnTo>
                  <a:lnTo>
                    <a:pt x="10133" y="243661"/>
                  </a:lnTo>
                  <a:lnTo>
                    <a:pt x="10263" y="259358"/>
                  </a:lnTo>
                  <a:lnTo>
                    <a:pt x="10351" y="274592"/>
                  </a:lnTo>
                  <a:lnTo>
                    <a:pt x="10409" y="289455"/>
                  </a:lnTo>
                  <a:lnTo>
                    <a:pt x="10449" y="303435"/>
                  </a:lnTo>
                  <a:lnTo>
                    <a:pt x="10480" y="316799"/>
                  </a:lnTo>
                  <a:lnTo>
                    <a:pt x="10506" y="330723"/>
                  </a:lnTo>
                  <a:lnTo>
                    <a:pt x="10530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54259" y="3674445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27488" y="0"/>
                  </a:lnTo>
                  <a:lnTo>
                    <a:pt x="213576" y="0"/>
                  </a:lnTo>
                  <a:lnTo>
                    <a:pt x="199078" y="5"/>
                  </a:lnTo>
                  <a:lnTo>
                    <a:pt x="183875" y="177"/>
                  </a:lnTo>
                  <a:lnTo>
                    <a:pt x="168050" y="826"/>
                  </a:lnTo>
                  <a:lnTo>
                    <a:pt x="151736" y="2079"/>
                  </a:lnTo>
                  <a:lnTo>
                    <a:pt x="135219" y="3904"/>
                  </a:lnTo>
                  <a:lnTo>
                    <a:pt x="118910" y="6201"/>
                  </a:lnTo>
                  <a:lnTo>
                    <a:pt x="103024" y="8858"/>
                  </a:lnTo>
                  <a:lnTo>
                    <a:pt x="87749" y="11776"/>
                  </a:lnTo>
                  <a:lnTo>
                    <a:pt x="73330" y="14880"/>
                  </a:lnTo>
                  <a:lnTo>
                    <a:pt x="59825" y="18114"/>
                  </a:lnTo>
                  <a:lnTo>
                    <a:pt x="47382" y="21478"/>
                  </a:lnTo>
                  <a:lnTo>
                    <a:pt x="35002" y="25459"/>
                  </a:lnTo>
                  <a:lnTo>
                    <a:pt x="20482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49020" y="3715415"/>
              <a:ext cx="168426" cy="170175"/>
            </a:xfrm>
            <a:custGeom>
              <a:avLst/>
              <a:gdLst/>
              <a:ahLst/>
              <a:cxnLst/>
              <a:rect l="0" t="0" r="0" b="0"/>
              <a:pathLst>
                <a:path w="168426" h="170175">
                  <a:moveTo>
                    <a:pt x="89508" y="1144"/>
                  </a:moveTo>
                  <a:lnTo>
                    <a:pt x="77907" y="4145"/>
                  </a:lnTo>
                  <a:lnTo>
                    <a:pt x="68059" y="7567"/>
                  </a:lnTo>
                  <a:lnTo>
                    <a:pt x="59054" y="11768"/>
                  </a:lnTo>
                  <a:lnTo>
                    <a:pt x="50612" y="16841"/>
                  </a:lnTo>
                  <a:lnTo>
                    <a:pt x="42585" y="22971"/>
                  </a:lnTo>
                  <a:lnTo>
                    <a:pt x="34866" y="30154"/>
                  </a:lnTo>
                  <a:lnTo>
                    <a:pt x="27534" y="38241"/>
                  </a:lnTo>
                  <a:lnTo>
                    <a:pt x="20831" y="47037"/>
                  </a:lnTo>
                  <a:lnTo>
                    <a:pt x="14845" y="56366"/>
                  </a:lnTo>
                  <a:lnTo>
                    <a:pt x="9672" y="66409"/>
                  </a:lnTo>
                  <a:lnTo>
                    <a:pt x="5496" y="77667"/>
                  </a:lnTo>
                  <a:lnTo>
                    <a:pt x="2327" y="90303"/>
                  </a:lnTo>
                  <a:lnTo>
                    <a:pt x="352" y="103705"/>
                  </a:lnTo>
                  <a:lnTo>
                    <a:pt x="0" y="116707"/>
                  </a:lnTo>
                  <a:lnTo>
                    <a:pt x="1361" y="128666"/>
                  </a:lnTo>
                  <a:lnTo>
                    <a:pt x="4394" y="139304"/>
                  </a:lnTo>
                  <a:lnTo>
                    <a:pt x="9095" y="148451"/>
                  </a:lnTo>
                  <a:lnTo>
                    <a:pt x="15294" y="156182"/>
                  </a:lnTo>
                  <a:lnTo>
                    <a:pt x="22710" y="162407"/>
                  </a:lnTo>
                  <a:lnTo>
                    <a:pt x="31048" y="166782"/>
                  </a:lnTo>
                  <a:lnTo>
                    <a:pt x="40066" y="169286"/>
                  </a:lnTo>
                  <a:lnTo>
                    <a:pt x="49729" y="170174"/>
                  </a:lnTo>
                  <a:lnTo>
                    <a:pt x="60200" y="169792"/>
                  </a:lnTo>
                  <a:lnTo>
                    <a:pt x="71496" y="168455"/>
                  </a:lnTo>
                  <a:lnTo>
                    <a:pt x="83183" y="166101"/>
                  </a:lnTo>
                  <a:lnTo>
                    <a:pt x="94495" y="162320"/>
                  </a:lnTo>
                  <a:lnTo>
                    <a:pt x="105028" y="157004"/>
                  </a:lnTo>
                  <a:lnTo>
                    <a:pt x="114727" y="150485"/>
                  </a:lnTo>
                  <a:lnTo>
                    <a:pt x="123702" y="143347"/>
                  </a:lnTo>
                  <a:lnTo>
                    <a:pt x="132104" y="135985"/>
                  </a:lnTo>
                  <a:lnTo>
                    <a:pt x="139918" y="128434"/>
                  </a:lnTo>
                  <a:lnTo>
                    <a:pt x="146954" y="120459"/>
                  </a:lnTo>
                  <a:lnTo>
                    <a:pt x="153170" y="111938"/>
                  </a:lnTo>
                  <a:lnTo>
                    <a:pt x="158497" y="102572"/>
                  </a:lnTo>
                  <a:lnTo>
                    <a:pt x="162778" y="91834"/>
                  </a:lnTo>
                  <a:lnTo>
                    <a:pt x="166018" y="79578"/>
                  </a:lnTo>
                  <a:lnTo>
                    <a:pt x="168042" y="66447"/>
                  </a:lnTo>
                  <a:lnTo>
                    <a:pt x="168425" y="53635"/>
                  </a:lnTo>
                  <a:lnTo>
                    <a:pt x="167084" y="41805"/>
                  </a:lnTo>
                  <a:lnTo>
                    <a:pt x="164067" y="31257"/>
                  </a:lnTo>
                  <a:lnTo>
                    <a:pt x="159374" y="22170"/>
                  </a:lnTo>
                  <a:lnTo>
                    <a:pt x="153181" y="14480"/>
                  </a:lnTo>
                  <a:lnTo>
                    <a:pt x="145770" y="8282"/>
                  </a:lnTo>
                  <a:lnTo>
                    <a:pt x="137434" y="3925"/>
                  </a:lnTo>
                  <a:lnTo>
                    <a:pt x="128432" y="1429"/>
                  </a:lnTo>
                  <a:lnTo>
                    <a:pt x="119225" y="379"/>
                  </a:lnTo>
                  <a:lnTo>
                    <a:pt x="109470" y="0"/>
                  </a:lnTo>
                  <a:lnTo>
                    <a:pt x="97197" y="256"/>
                  </a:lnTo>
                  <a:lnTo>
                    <a:pt x="78980" y="11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517553" y="3527046"/>
              <a:ext cx="2" cy="368499"/>
            </a:xfrm>
            <a:custGeom>
              <a:avLst/>
              <a:gdLst/>
              <a:ahLst/>
              <a:cxnLst/>
              <a:rect l="0" t="0" r="0" b="0"/>
              <a:pathLst>
                <a:path w="2" h="368499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0" y="90425"/>
                  </a:lnTo>
                  <a:lnTo>
                    <a:pt x="0" y="107115"/>
                  </a:lnTo>
                  <a:lnTo>
                    <a:pt x="0" y="124071"/>
                  </a:lnTo>
                  <a:lnTo>
                    <a:pt x="0" y="141215"/>
                  </a:lnTo>
                  <a:lnTo>
                    <a:pt x="0" y="158489"/>
                  </a:lnTo>
                  <a:lnTo>
                    <a:pt x="0" y="175852"/>
                  </a:lnTo>
                  <a:lnTo>
                    <a:pt x="0" y="193275"/>
                  </a:lnTo>
                  <a:lnTo>
                    <a:pt x="0" y="210739"/>
                  </a:lnTo>
                  <a:lnTo>
                    <a:pt x="0" y="228230"/>
                  </a:lnTo>
                  <a:lnTo>
                    <a:pt x="0" y="245741"/>
                  </a:lnTo>
                  <a:lnTo>
                    <a:pt x="0" y="263263"/>
                  </a:lnTo>
                  <a:lnTo>
                    <a:pt x="0" y="280794"/>
                  </a:lnTo>
                  <a:lnTo>
                    <a:pt x="0" y="298307"/>
                  </a:lnTo>
                  <a:lnTo>
                    <a:pt x="0" y="315044"/>
                  </a:lnTo>
                  <a:lnTo>
                    <a:pt x="1" y="331163"/>
                  </a:lnTo>
                  <a:lnTo>
                    <a:pt x="1" y="348079"/>
                  </a:lnTo>
                  <a:lnTo>
                    <a:pt x="1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578592" y="3688242"/>
              <a:ext cx="128476" cy="218868"/>
            </a:xfrm>
            <a:custGeom>
              <a:avLst/>
              <a:gdLst/>
              <a:ahLst/>
              <a:cxnLst/>
              <a:rect l="0" t="0" r="0" b="0"/>
              <a:pathLst>
                <a:path w="128476" h="218868">
                  <a:moveTo>
                    <a:pt x="2133" y="70431"/>
                  </a:moveTo>
                  <a:lnTo>
                    <a:pt x="11001" y="67564"/>
                  </a:lnTo>
                  <a:lnTo>
                    <a:pt x="19989" y="65422"/>
                  </a:lnTo>
                  <a:lnTo>
                    <a:pt x="29984" y="63819"/>
                  </a:lnTo>
                  <a:lnTo>
                    <a:pt x="40965" y="62639"/>
                  </a:lnTo>
                  <a:lnTo>
                    <a:pt x="52776" y="61791"/>
                  </a:lnTo>
                  <a:lnTo>
                    <a:pt x="65225" y="61184"/>
                  </a:lnTo>
                  <a:lnTo>
                    <a:pt x="77816" y="60424"/>
                  </a:lnTo>
                  <a:lnTo>
                    <a:pt x="89801" y="58843"/>
                  </a:lnTo>
                  <a:lnTo>
                    <a:pt x="100803" y="56134"/>
                  </a:lnTo>
                  <a:lnTo>
                    <a:pt x="110321" y="52006"/>
                  </a:lnTo>
                  <a:lnTo>
                    <a:pt x="117585" y="46028"/>
                  </a:lnTo>
                  <a:lnTo>
                    <a:pt x="122383" y="38165"/>
                  </a:lnTo>
                  <a:lnTo>
                    <a:pt x="124656" y="29155"/>
                  </a:lnTo>
                  <a:lnTo>
                    <a:pt x="124228" y="20272"/>
                  </a:lnTo>
                  <a:lnTo>
                    <a:pt x="121276" y="12248"/>
                  </a:lnTo>
                  <a:lnTo>
                    <a:pt x="116229" y="5747"/>
                  </a:lnTo>
                  <a:lnTo>
                    <a:pt x="109571" y="1596"/>
                  </a:lnTo>
                  <a:lnTo>
                    <a:pt x="101730" y="0"/>
                  </a:lnTo>
                  <a:lnTo>
                    <a:pt x="93046" y="676"/>
                  </a:lnTo>
                  <a:lnTo>
                    <a:pt x="83773" y="3166"/>
                  </a:lnTo>
                  <a:lnTo>
                    <a:pt x="74100" y="7020"/>
                  </a:lnTo>
                  <a:lnTo>
                    <a:pt x="64316" y="12025"/>
                  </a:lnTo>
                  <a:lnTo>
                    <a:pt x="54822" y="18199"/>
                  </a:lnTo>
                  <a:lnTo>
                    <a:pt x="45809" y="25457"/>
                  </a:lnTo>
                  <a:lnTo>
                    <a:pt x="37452" y="33617"/>
                  </a:lnTo>
                  <a:lnTo>
                    <a:pt x="29984" y="42472"/>
                  </a:lnTo>
                  <a:lnTo>
                    <a:pt x="23441" y="51842"/>
                  </a:lnTo>
                  <a:lnTo>
                    <a:pt x="17708" y="61745"/>
                  </a:lnTo>
                  <a:lnTo>
                    <a:pt x="12617" y="72378"/>
                  </a:lnTo>
                  <a:lnTo>
                    <a:pt x="8012" y="83787"/>
                  </a:lnTo>
                  <a:lnTo>
                    <a:pt x="4085" y="95719"/>
                  </a:lnTo>
                  <a:lnTo>
                    <a:pt x="1352" y="107729"/>
                  </a:lnTo>
                  <a:lnTo>
                    <a:pt x="0" y="119549"/>
                  </a:lnTo>
                  <a:lnTo>
                    <a:pt x="77" y="131095"/>
                  </a:lnTo>
                  <a:lnTo>
                    <a:pt x="1648" y="142382"/>
                  </a:lnTo>
                  <a:lnTo>
                    <a:pt x="4597" y="153450"/>
                  </a:lnTo>
                  <a:lnTo>
                    <a:pt x="8677" y="164189"/>
                  </a:lnTo>
                  <a:lnTo>
                    <a:pt x="13625" y="174333"/>
                  </a:lnTo>
                  <a:lnTo>
                    <a:pt x="19212" y="183785"/>
                  </a:lnTo>
                  <a:lnTo>
                    <a:pt x="25419" y="192438"/>
                  </a:lnTo>
                  <a:lnTo>
                    <a:pt x="32416" y="200105"/>
                  </a:lnTo>
                  <a:lnTo>
                    <a:pt x="40234" y="206771"/>
                  </a:lnTo>
                  <a:lnTo>
                    <a:pt x="48772" y="212248"/>
                  </a:lnTo>
                  <a:lnTo>
                    <a:pt x="57882" y="216104"/>
                  </a:lnTo>
                  <a:lnTo>
                    <a:pt x="67414" y="218252"/>
                  </a:lnTo>
                  <a:lnTo>
                    <a:pt x="77180" y="218867"/>
                  </a:lnTo>
                  <a:lnTo>
                    <a:pt x="88116" y="218162"/>
                  </a:lnTo>
                  <a:lnTo>
                    <a:pt x="103417" y="214958"/>
                  </a:lnTo>
                  <a:lnTo>
                    <a:pt x="128475" y="20730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767367" y="3597085"/>
              <a:ext cx="87100" cy="277403"/>
            </a:xfrm>
            <a:custGeom>
              <a:avLst/>
              <a:gdLst/>
              <a:ahLst/>
              <a:cxnLst/>
              <a:rect l="0" t="0" r="0" b="0"/>
              <a:pathLst>
                <a:path w="87100" h="277403">
                  <a:moveTo>
                    <a:pt x="44985" y="277402"/>
                  </a:moveTo>
                  <a:lnTo>
                    <a:pt x="44919" y="265667"/>
                  </a:lnTo>
                  <a:lnTo>
                    <a:pt x="44278" y="254538"/>
                  </a:lnTo>
                  <a:lnTo>
                    <a:pt x="42982" y="242944"/>
                  </a:lnTo>
                  <a:lnTo>
                    <a:pt x="41122" y="230955"/>
                  </a:lnTo>
                  <a:lnTo>
                    <a:pt x="38805" y="218944"/>
                  </a:lnTo>
                  <a:lnTo>
                    <a:pt x="36139" y="207136"/>
                  </a:lnTo>
                  <a:lnTo>
                    <a:pt x="33215" y="195437"/>
                  </a:lnTo>
                  <a:lnTo>
                    <a:pt x="30109" y="183520"/>
                  </a:lnTo>
                  <a:lnTo>
                    <a:pt x="26873" y="171207"/>
                  </a:lnTo>
                  <a:lnTo>
                    <a:pt x="23549" y="158481"/>
                  </a:lnTo>
                  <a:lnTo>
                    <a:pt x="20164" y="145400"/>
                  </a:lnTo>
                  <a:lnTo>
                    <a:pt x="16738" y="132044"/>
                  </a:lnTo>
                  <a:lnTo>
                    <a:pt x="13285" y="118650"/>
                  </a:lnTo>
                  <a:lnTo>
                    <a:pt x="9813" y="105585"/>
                  </a:lnTo>
                  <a:lnTo>
                    <a:pt x="6339" y="93021"/>
                  </a:lnTo>
                  <a:lnTo>
                    <a:pt x="3192" y="80958"/>
                  </a:lnTo>
                  <a:lnTo>
                    <a:pt x="990" y="69318"/>
                  </a:lnTo>
                  <a:lnTo>
                    <a:pt x="0" y="58008"/>
                  </a:lnTo>
                  <a:lnTo>
                    <a:pt x="320" y="47107"/>
                  </a:lnTo>
                  <a:lnTo>
                    <a:pt x="2055" y="36852"/>
                  </a:lnTo>
                  <a:lnTo>
                    <a:pt x="5121" y="27331"/>
                  </a:lnTo>
                  <a:lnTo>
                    <a:pt x="9621" y="18801"/>
                  </a:lnTo>
                  <a:lnTo>
                    <a:pt x="15913" y="11750"/>
                  </a:lnTo>
                  <a:lnTo>
                    <a:pt x="24028" y="6310"/>
                  </a:lnTo>
                  <a:lnTo>
                    <a:pt x="33487" y="2492"/>
                  </a:lnTo>
                  <a:lnTo>
                    <a:pt x="44630" y="86"/>
                  </a:lnTo>
                  <a:lnTo>
                    <a:pt x="60675" y="0"/>
                  </a:lnTo>
                  <a:lnTo>
                    <a:pt x="87099" y="366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28124" y="376920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4" y="5"/>
                  </a:lnTo>
                  <a:lnTo>
                    <a:pt x="79897" y="177"/>
                  </a:lnTo>
                  <a:lnTo>
                    <a:pt x="67884" y="826"/>
                  </a:lnTo>
                  <a:lnTo>
                    <a:pt x="56091" y="2074"/>
                  </a:lnTo>
                  <a:lnTo>
                    <a:pt x="44842" y="3735"/>
                  </a:lnTo>
                  <a:lnTo>
                    <a:pt x="33416" y="5562"/>
                  </a:lnTo>
                  <a:lnTo>
                    <a:pt x="19694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991337" y="3653388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4" y="79112"/>
                  </a:lnTo>
                  <a:lnTo>
                    <a:pt x="176" y="93735"/>
                  </a:lnTo>
                  <a:lnTo>
                    <a:pt x="826" y="108759"/>
                  </a:lnTo>
                  <a:lnTo>
                    <a:pt x="2074" y="124302"/>
                  </a:lnTo>
                  <a:lnTo>
                    <a:pt x="3727" y="140180"/>
                  </a:lnTo>
                  <a:lnTo>
                    <a:pt x="5375" y="155998"/>
                  </a:lnTo>
                  <a:lnTo>
                    <a:pt x="6778" y="171530"/>
                  </a:lnTo>
                  <a:lnTo>
                    <a:pt x="7871" y="186724"/>
                  </a:lnTo>
                  <a:lnTo>
                    <a:pt x="8678" y="201613"/>
                  </a:lnTo>
                  <a:lnTo>
                    <a:pt x="9257" y="216240"/>
                  </a:lnTo>
                  <a:lnTo>
                    <a:pt x="9661" y="230061"/>
                  </a:lnTo>
                  <a:lnTo>
                    <a:pt x="9986" y="243299"/>
                  </a:lnTo>
                  <a:lnTo>
                    <a:pt x="10258" y="257122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886052" y="3748145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1" y="2004"/>
                  </a:lnTo>
                  <a:lnTo>
                    <a:pt x="125518" y="3863"/>
                  </a:lnTo>
                  <a:lnTo>
                    <a:pt x="114526" y="6180"/>
                  </a:lnTo>
                  <a:lnTo>
                    <a:pt x="102884" y="8841"/>
                  </a:lnTo>
                  <a:lnTo>
                    <a:pt x="90629" y="11592"/>
                  </a:lnTo>
                  <a:lnTo>
                    <a:pt x="77876" y="14051"/>
                  </a:lnTo>
                  <a:lnTo>
                    <a:pt x="64752" y="16033"/>
                  </a:lnTo>
                  <a:lnTo>
                    <a:pt x="51781" y="17535"/>
                  </a:lnTo>
                  <a:lnTo>
                    <a:pt x="38477" y="18788"/>
                  </a:lnTo>
                  <a:lnTo>
                    <a:pt x="22555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012394" y="3548103"/>
              <a:ext cx="164862" cy="547483"/>
            </a:xfrm>
            <a:custGeom>
              <a:avLst/>
              <a:gdLst/>
              <a:ahLst/>
              <a:cxnLst/>
              <a:rect l="0" t="0" r="0" b="0"/>
              <a:pathLst>
                <a:path w="164862" h="547483">
                  <a:moveTo>
                    <a:pt x="42113" y="0"/>
                  </a:moveTo>
                  <a:lnTo>
                    <a:pt x="50847" y="6069"/>
                  </a:lnTo>
                  <a:lnTo>
                    <a:pt x="58553" y="13554"/>
                  </a:lnTo>
                  <a:lnTo>
                    <a:pt x="65956" y="23243"/>
                  </a:lnTo>
                  <a:lnTo>
                    <a:pt x="73218" y="34903"/>
                  </a:lnTo>
                  <a:lnTo>
                    <a:pt x="80395" y="48182"/>
                  </a:lnTo>
                  <a:lnTo>
                    <a:pt x="87521" y="62701"/>
                  </a:lnTo>
                  <a:lnTo>
                    <a:pt x="94612" y="77802"/>
                  </a:lnTo>
                  <a:lnTo>
                    <a:pt x="101679" y="92610"/>
                  </a:lnTo>
                  <a:lnTo>
                    <a:pt x="108725" y="106666"/>
                  </a:lnTo>
                  <a:lnTo>
                    <a:pt x="115593" y="119897"/>
                  </a:lnTo>
                  <a:lnTo>
                    <a:pt x="121978" y="132402"/>
                  </a:lnTo>
                  <a:lnTo>
                    <a:pt x="127753" y="144339"/>
                  </a:lnTo>
                  <a:lnTo>
                    <a:pt x="132953" y="156020"/>
                  </a:lnTo>
                  <a:lnTo>
                    <a:pt x="137680" y="167872"/>
                  </a:lnTo>
                  <a:lnTo>
                    <a:pt x="142046" y="180109"/>
                  </a:lnTo>
                  <a:lnTo>
                    <a:pt x="146149" y="192602"/>
                  </a:lnTo>
                  <a:lnTo>
                    <a:pt x="150063" y="204989"/>
                  </a:lnTo>
                  <a:lnTo>
                    <a:pt x="153845" y="217071"/>
                  </a:lnTo>
                  <a:lnTo>
                    <a:pt x="157369" y="229132"/>
                  </a:lnTo>
                  <a:lnTo>
                    <a:pt x="160356" y="241829"/>
                  </a:lnTo>
                  <a:lnTo>
                    <a:pt x="162692" y="255485"/>
                  </a:lnTo>
                  <a:lnTo>
                    <a:pt x="164259" y="270098"/>
                  </a:lnTo>
                  <a:lnTo>
                    <a:pt x="164861" y="285518"/>
                  </a:lnTo>
                  <a:lnTo>
                    <a:pt x="164483" y="301558"/>
                  </a:lnTo>
                  <a:lnTo>
                    <a:pt x="163093" y="317888"/>
                  </a:lnTo>
                  <a:lnTo>
                    <a:pt x="160564" y="334070"/>
                  </a:lnTo>
                  <a:lnTo>
                    <a:pt x="156938" y="349872"/>
                  </a:lnTo>
                  <a:lnTo>
                    <a:pt x="152386" y="365091"/>
                  </a:lnTo>
                  <a:lnTo>
                    <a:pt x="147114" y="379471"/>
                  </a:lnTo>
                  <a:lnTo>
                    <a:pt x="141310" y="392955"/>
                  </a:lnTo>
                  <a:lnTo>
                    <a:pt x="135126" y="405486"/>
                  </a:lnTo>
                  <a:lnTo>
                    <a:pt x="128677" y="416916"/>
                  </a:lnTo>
                  <a:lnTo>
                    <a:pt x="122043" y="427276"/>
                  </a:lnTo>
                  <a:lnTo>
                    <a:pt x="115284" y="436726"/>
                  </a:lnTo>
                  <a:lnTo>
                    <a:pt x="108440" y="445469"/>
                  </a:lnTo>
                  <a:lnTo>
                    <a:pt x="101530" y="453692"/>
                  </a:lnTo>
                  <a:lnTo>
                    <a:pt x="94243" y="461708"/>
                  </a:lnTo>
                  <a:lnTo>
                    <a:pt x="85980" y="469938"/>
                  </a:lnTo>
                  <a:lnTo>
                    <a:pt x="76499" y="478587"/>
                  </a:lnTo>
                  <a:lnTo>
                    <a:pt x="66197" y="487516"/>
                  </a:lnTo>
                  <a:lnTo>
                    <a:pt x="55898" y="496355"/>
                  </a:lnTo>
                  <a:lnTo>
                    <a:pt x="46089" y="504888"/>
                  </a:lnTo>
                  <a:lnTo>
                    <a:pt x="37006" y="512961"/>
                  </a:lnTo>
                  <a:lnTo>
                    <a:pt x="27804" y="521301"/>
                  </a:lnTo>
                  <a:lnTo>
                    <a:pt x="16564" y="53175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4190342" y="1337119"/>
            <a:ext cx="180748" cy="362418"/>
          </a:xfrm>
          <a:custGeom>
            <a:avLst/>
            <a:gdLst/>
            <a:ahLst/>
            <a:cxnLst/>
            <a:rect l="0" t="0" r="0" b="0"/>
            <a:pathLst>
              <a:path w="180748" h="362418">
                <a:moveTo>
                  <a:pt x="147399" y="0"/>
                </a:moveTo>
                <a:lnTo>
                  <a:pt x="138664" y="5934"/>
                </a:lnTo>
                <a:lnTo>
                  <a:pt x="130957" y="12139"/>
                </a:lnTo>
                <a:lnTo>
                  <a:pt x="123556" y="19235"/>
                </a:lnTo>
                <a:lnTo>
                  <a:pt x="116294" y="27175"/>
                </a:lnTo>
                <a:lnTo>
                  <a:pt x="109116" y="35821"/>
                </a:lnTo>
                <a:lnTo>
                  <a:pt x="101990" y="45021"/>
                </a:lnTo>
                <a:lnTo>
                  <a:pt x="94899" y="54793"/>
                </a:lnTo>
                <a:lnTo>
                  <a:pt x="87834" y="65331"/>
                </a:lnTo>
                <a:lnTo>
                  <a:pt x="80787" y="76673"/>
                </a:lnTo>
                <a:lnTo>
                  <a:pt x="73919" y="88559"/>
                </a:lnTo>
                <a:lnTo>
                  <a:pt x="67535" y="100536"/>
                </a:lnTo>
                <a:lnTo>
                  <a:pt x="61755" y="112334"/>
                </a:lnTo>
                <a:lnTo>
                  <a:pt x="56382" y="123865"/>
                </a:lnTo>
                <a:lnTo>
                  <a:pt x="51007" y="135142"/>
                </a:lnTo>
                <a:lnTo>
                  <a:pt x="45392" y="146208"/>
                </a:lnTo>
                <a:lnTo>
                  <a:pt x="39637" y="157114"/>
                </a:lnTo>
                <a:lnTo>
                  <a:pt x="34073" y="167905"/>
                </a:lnTo>
                <a:lnTo>
                  <a:pt x="28885" y="178612"/>
                </a:lnTo>
                <a:lnTo>
                  <a:pt x="24096" y="189262"/>
                </a:lnTo>
                <a:lnTo>
                  <a:pt x="19652" y="199873"/>
                </a:lnTo>
                <a:lnTo>
                  <a:pt x="15485" y="210462"/>
                </a:lnTo>
                <a:lnTo>
                  <a:pt x="11687" y="221200"/>
                </a:lnTo>
                <a:lnTo>
                  <a:pt x="8508" y="232402"/>
                </a:lnTo>
                <a:lnTo>
                  <a:pt x="6039" y="244196"/>
                </a:lnTo>
                <a:lnTo>
                  <a:pt x="4382" y="256388"/>
                </a:lnTo>
                <a:lnTo>
                  <a:pt x="3718" y="268573"/>
                </a:lnTo>
                <a:lnTo>
                  <a:pt x="4056" y="280509"/>
                </a:lnTo>
                <a:lnTo>
                  <a:pt x="5418" y="292133"/>
                </a:lnTo>
                <a:lnTo>
                  <a:pt x="7928" y="303472"/>
                </a:lnTo>
                <a:lnTo>
                  <a:pt x="11546" y="314571"/>
                </a:lnTo>
                <a:lnTo>
                  <a:pt x="16264" y="325160"/>
                </a:lnTo>
                <a:lnTo>
                  <a:pt x="22179" y="334672"/>
                </a:lnTo>
                <a:lnTo>
                  <a:pt x="29236" y="342881"/>
                </a:lnTo>
                <a:lnTo>
                  <a:pt x="37416" y="349716"/>
                </a:lnTo>
                <a:lnTo>
                  <a:pt x="46809" y="355090"/>
                </a:lnTo>
                <a:lnTo>
                  <a:pt x="57346" y="359104"/>
                </a:lnTo>
                <a:lnTo>
                  <a:pt x="68675" y="361664"/>
                </a:lnTo>
                <a:lnTo>
                  <a:pt x="80271" y="362417"/>
                </a:lnTo>
                <a:lnTo>
                  <a:pt x="91810" y="361333"/>
                </a:lnTo>
                <a:lnTo>
                  <a:pt x="103166" y="358657"/>
                </a:lnTo>
                <a:lnTo>
                  <a:pt x="114324" y="354728"/>
                </a:lnTo>
                <a:lnTo>
                  <a:pt x="125302" y="349860"/>
                </a:lnTo>
                <a:lnTo>
                  <a:pt x="135810" y="344154"/>
                </a:lnTo>
                <a:lnTo>
                  <a:pt x="145268" y="337500"/>
                </a:lnTo>
                <a:lnTo>
                  <a:pt x="153445" y="329915"/>
                </a:lnTo>
                <a:lnTo>
                  <a:pt x="160428" y="321535"/>
                </a:lnTo>
                <a:lnTo>
                  <a:pt x="166435" y="312531"/>
                </a:lnTo>
                <a:lnTo>
                  <a:pt x="171691" y="303061"/>
                </a:lnTo>
                <a:lnTo>
                  <a:pt x="176070" y="293091"/>
                </a:lnTo>
                <a:lnTo>
                  <a:pt x="179115" y="282413"/>
                </a:lnTo>
                <a:lnTo>
                  <a:pt x="180678" y="270979"/>
                </a:lnTo>
                <a:lnTo>
                  <a:pt x="180747" y="259198"/>
                </a:lnTo>
                <a:lnTo>
                  <a:pt x="179272" y="247823"/>
                </a:lnTo>
                <a:lnTo>
                  <a:pt x="176380" y="237257"/>
                </a:lnTo>
                <a:lnTo>
                  <a:pt x="171997" y="227876"/>
                </a:lnTo>
                <a:lnTo>
                  <a:pt x="165782" y="220179"/>
                </a:lnTo>
                <a:lnTo>
                  <a:pt x="157722" y="214275"/>
                </a:lnTo>
                <a:lnTo>
                  <a:pt x="148396" y="210277"/>
                </a:lnTo>
                <a:lnTo>
                  <a:pt x="138760" y="208477"/>
                </a:lnTo>
                <a:lnTo>
                  <a:pt x="129390" y="208815"/>
                </a:lnTo>
                <a:lnTo>
                  <a:pt x="120322" y="210801"/>
                </a:lnTo>
                <a:lnTo>
                  <a:pt x="111247" y="213726"/>
                </a:lnTo>
                <a:lnTo>
                  <a:pt x="101958" y="217103"/>
                </a:lnTo>
                <a:lnTo>
                  <a:pt x="92397" y="220993"/>
                </a:lnTo>
                <a:lnTo>
                  <a:pt x="82585" y="225888"/>
                </a:lnTo>
                <a:lnTo>
                  <a:pt x="72574" y="231996"/>
                </a:lnTo>
                <a:lnTo>
                  <a:pt x="62577" y="239234"/>
                </a:lnTo>
                <a:lnTo>
                  <a:pt x="52946" y="247396"/>
                </a:lnTo>
                <a:lnTo>
                  <a:pt x="43845" y="256256"/>
                </a:lnTo>
                <a:lnTo>
                  <a:pt x="35374" y="265553"/>
                </a:lnTo>
                <a:lnTo>
                  <a:pt x="26715" y="276116"/>
                </a:lnTo>
                <a:lnTo>
                  <a:pt x="15992" y="291104"/>
                </a:lnTo>
                <a:lnTo>
                  <a:pt x="0" y="31585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610652" y="157927"/>
            <a:ext cx="1179193" cy="798189"/>
            <a:chOff x="610652" y="157927"/>
            <a:chExt cx="1179193" cy="798189"/>
          </a:xfrm>
        </p:grpSpPr>
        <p:sp>
          <p:nvSpPr>
            <p:cNvPr id="2" name="Freeform 1"/>
            <p:cNvSpPr/>
            <p:nvPr/>
          </p:nvSpPr>
          <p:spPr>
            <a:xfrm>
              <a:off x="610652" y="357968"/>
              <a:ext cx="337925" cy="598148"/>
            </a:xfrm>
            <a:custGeom>
              <a:avLst/>
              <a:gdLst/>
              <a:ahLst/>
              <a:cxnLst/>
              <a:rect l="0" t="0" r="0" b="0"/>
              <a:pathLst>
                <a:path w="337925" h="598148">
                  <a:moveTo>
                    <a:pt x="105285" y="0"/>
                  </a:moveTo>
                  <a:lnTo>
                    <a:pt x="99418" y="8802"/>
                  </a:lnTo>
                  <a:lnTo>
                    <a:pt x="93853" y="17148"/>
                  </a:lnTo>
                  <a:lnTo>
                    <a:pt x="88059" y="25847"/>
                  </a:lnTo>
                  <a:lnTo>
                    <a:pt x="82151" y="34968"/>
                  </a:lnTo>
                  <a:lnTo>
                    <a:pt x="76469" y="44463"/>
                  </a:lnTo>
                  <a:lnTo>
                    <a:pt x="71190" y="54251"/>
                  </a:lnTo>
                  <a:lnTo>
                    <a:pt x="66167" y="64092"/>
                  </a:lnTo>
                  <a:lnTo>
                    <a:pt x="61032" y="73617"/>
                  </a:lnTo>
                  <a:lnTo>
                    <a:pt x="55577" y="82632"/>
                  </a:lnTo>
                  <a:lnTo>
                    <a:pt x="49761" y="90480"/>
                  </a:lnTo>
                  <a:lnTo>
                    <a:pt x="43624" y="96007"/>
                  </a:lnTo>
                  <a:lnTo>
                    <a:pt x="37254" y="98773"/>
                  </a:lnTo>
                  <a:lnTo>
                    <a:pt x="31498" y="98316"/>
                  </a:lnTo>
                  <a:lnTo>
                    <a:pt x="27942" y="94854"/>
                  </a:lnTo>
                  <a:lnTo>
                    <a:pt x="27191" y="89820"/>
                  </a:lnTo>
                  <a:lnTo>
                    <a:pt x="28799" y="83620"/>
                  </a:lnTo>
                  <a:lnTo>
                    <a:pt x="32133" y="76380"/>
                  </a:lnTo>
                  <a:lnTo>
                    <a:pt x="36832" y="68426"/>
                  </a:lnTo>
                  <a:lnTo>
                    <a:pt x="42823" y="60256"/>
                  </a:lnTo>
                  <a:lnTo>
                    <a:pt x="49971" y="52179"/>
                  </a:lnTo>
                  <a:lnTo>
                    <a:pt x="58062" y="44472"/>
                  </a:lnTo>
                  <a:lnTo>
                    <a:pt x="66874" y="37450"/>
                  </a:lnTo>
                  <a:lnTo>
                    <a:pt x="76213" y="31212"/>
                  </a:lnTo>
                  <a:lnTo>
                    <a:pt x="85926" y="25685"/>
                  </a:lnTo>
                  <a:lnTo>
                    <a:pt x="95899" y="20730"/>
                  </a:lnTo>
                  <a:lnTo>
                    <a:pt x="106057" y="16217"/>
                  </a:lnTo>
                  <a:lnTo>
                    <a:pt x="116505" y="12354"/>
                  </a:lnTo>
                  <a:lnTo>
                    <a:pt x="127512" y="9663"/>
                  </a:lnTo>
                  <a:lnTo>
                    <a:pt x="139170" y="8344"/>
                  </a:lnTo>
                  <a:lnTo>
                    <a:pt x="151103" y="8612"/>
                  </a:lnTo>
                  <a:lnTo>
                    <a:pt x="162580" y="10844"/>
                  </a:lnTo>
                  <a:lnTo>
                    <a:pt x="173215" y="15063"/>
                  </a:lnTo>
                  <a:lnTo>
                    <a:pt x="182642" y="21320"/>
                  </a:lnTo>
                  <a:lnTo>
                    <a:pt x="190370" y="29865"/>
                  </a:lnTo>
                  <a:lnTo>
                    <a:pt x="196300" y="40612"/>
                  </a:lnTo>
                  <a:lnTo>
                    <a:pt x="200484" y="53217"/>
                  </a:lnTo>
                  <a:lnTo>
                    <a:pt x="202942" y="67265"/>
                  </a:lnTo>
                  <a:lnTo>
                    <a:pt x="203859" y="82368"/>
                  </a:lnTo>
                  <a:lnTo>
                    <a:pt x="203530" y="97896"/>
                  </a:lnTo>
                  <a:lnTo>
                    <a:pt x="202255" y="113006"/>
                  </a:lnTo>
                  <a:lnTo>
                    <a:pt x="200283" y="127275"/>
                  </a:lnTo>
                  <a:lnTo>
                    <a:pt x="197487" y="140650"/>
                  </a:lnTo>
                  <a:lnTo>
                    <a:pt x="193401" y="153254"/>
                  </a:lnTo>
                  <a:lnTo>
                    <a:pt x="187872" y="165250"/>
                  </a:lnTo>
                  <a:lnTo>
                    <a:pt x="181039" y="176631"/>
                  </a:lnTo>
                  <a:lnTo>
                    <a:pt x="173157" y="187216"/>
                  </a:lnTo>
                  <a:lnTo>
                    <a:pt x="164487" y="196971"/>
                  </a:lnTo>
                  <a:lnTo>
                    <a:pt x="155413" y="206000"/>
                  </a:lnTo>
                  <a:lnTo>
                    <a:pt x="146409" y="214451"/>
                  </a:lnTo>
                  <a:lnTo>
                    <a:pt x="137780" y="222462"/>
                  </a:lnTo>
                  <a:lnTo>
                    <a:pt x="131416" y="229794"/>
                  </a:lnTo>
                  <a:lnTo>
                    <a:pt x="129831" y="235450"/>
                  </a:lnTo>
                  <a:lnTo>
                    <a:pt x="132730" y="238841"/>
                  </a:lnTo>
                  <a:lnTo>
                    <a:pt x="139040" y="240619"/>
                  </a:lnTo>
                  <a:lnTo>
                    <a:pt x="147623" y="241657"/>
                  </a:lnTo>
                  <a:lnTo>
                    <a:pt x="157428" y="242709"/>
                  </a:lnTo>
                  <a:lnTo>
                    <a:pt x="167793" y="244146"/>
                  </a:lnTo>
                  <a:lnTo>
                    <a:pt x="178378" y="246220"/>
                  </a:lnTo>
                  <a:lnTo>
                    <a:pt x="189027" y="249192"/>
                  </a:lnTo>
                  <a:lnTo>
                    <a:pt x="199682" y="253113"/>
                  </a:lnTo>
                  <a:lnTo>
                    <a:pt x="210485" y="258030"/>
                  </a:lnTo>
                  <a:lnTo>
                    <a:pt x="221740" y="264076"/>
                  </a:lnTo>
                  <a:lnTo>
                    <a:pt x="233574" y="271221"/>
                  </a:lnTo>
                  <a:lnTo>
                    <a:pt x="245795" y="279458"/>
                  </a:lnTo>
                  <a:lnTo>
                    <a:pt x="258000" y="288889"/>
                  </a:lnTo>
                  <a:lnTo>
                    <a:pt x="269946" y="299456"/>
                  </a:lnTo>
                  <a:lnTo>
                    <a:pt x="281408" y="310975"/>
                  </a:lnTo>
                  <a:lnTo>
                    <a:pt x="292105" y="323231"/>
                  </a:lnTo>
                  <a:lnTo>
                    <a:pt x="301959" y="336034"/>
                  </a:lnTo>
                  <a:lnTo>
                    <a:pt x="310899" y="349394"/>
                  </a:lnTo>
                  <a:lnTo>
                    <a:pt x="318765" y="363500"/>
                  </a:lnTo>
                  <a:lnTo>
                    <a:pt x="325568" y="378394"/>
                  </a:lnTo>
                  <a:lnTo>
                    <a:pt x="331137" y="393820"/>
                  </a:lnTo>
                  <a:lnTo>
                    <a:pt x="335057" y="409328"/>
                  </a:lnTo>
                  <a:lnTo>
                    <a:pt x="337248" y="424654"/>
                  </a:lnTo>
                  <a:lnTo>
                    <a:pt x="337924" y="439878"/>
                  </a:lnTo>
                  <a:lnTo>
                    <a:pt x="337398" y="455319"/>
                  </a:lnTo>
                  <a:lnTo>
                    <a:pt x="335964" y="471143"/>
                  </a:lnTo>
                  <a:lnTo>
                    <a:pt x="333546" y="487042"/>
                  </a:lnTo>
                  <a:lnTo>
                    <a:pt x="329721" y="502344"/>
                  </a:lnTo>
                  <a:lnTo>
                    <a:pt x="324371" y="516707"/>
                  </a:lnTo>
                  <a:lnTo>
                    <a:pt x="317660" y="529962"/>
                  </a:lnTo>
                  <a:lnTo>
                    <a:pt x="309859" y="541946"/>
                  </a:lnTo>
                  <a:lnTo>
                    <a:pt x="301241" y="552704"/>
                  </a:lnTo>
                  <a:lnTo>
                    <a:pt x="292031" y="562268"/>
                  </a:lnTo>
                  <a:lnTo>
                    <a:pt x="282403" y="570562"/>
                  </a:lnTo>
                  <a:lnTo>
                    <a:pt x="272477" y="577660"/>
                  </a:lnTo>
                  <a:lnTo>
                    <a:pt x="262016" y="583599"/>
                  </a:lnTo>
                  <a:lnTo>
                    <a:pt x="250469" y="588298"/>
                  </a:lnTo>
                  <a:lnTo>
                    <a:pt x="237616" y="591832"/>
                  </a:lnTo>
                  <a:lnTo>
                    <a:pt x="223389" y="594393"/>
                  </a:lnTo>
                  <a:lnTo>
                    <a:pt x="207703" y="596203"/>
                  </a:lnTo>
                  <a:lnTo>
                    <a:pt x="190665" y="597456"/>
                  </a:lnTo>
                  <a:lnTo>
                    <a:pt x="172512" y="598147"/>
                  </a:lnTo>
                  <a:lnTo>
                    <a:pt x="153503" y="598087"/>
                  </a:lnTo>
                  <a:lnTo>
                    <a:pt x="133876" y="597236"/>
                  </a:lnTo>
                  <a:lnTo>
                    <a:pt x="114139" y="595852"/>
                  </a:lnTo>
                  <a:lnTo>
                    <a:pt x="95042" y="594384"/>
                  </a:lnTo>
                  <a:lnTo>
                    <a:pt x="76954" y="593098"/>
                  </a:lnTo>
                  <a:lnTo>
                    <a:pt x="60285" y="591882"/>
                  </a:lnTo>
                  <a:lnTo>
                    <a:pt x="43924" y="590116"/>
                  </a:lnTo>
                  <a:lnTo>
                    <a:pt x="25321" y="586530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1792" y="157927"/>
              <a:ext cx="242139" cy="305327"/>
            </a:xfrm>
            <a:custGeom>
              <a:avLst/>
              <a:gdLst/>
              <a:ahLst/>
              <a:cxnLst/>
              <a:rect l="0" t="0" r="0" b="0"/>
              <a:pathLst>
                <a:path w="242139" h="305327">
                  <a:moveTo>
                    <a:pt x="168456" y="0"/>
                  </a:moveTo>
                  <a:lnTo>
                    <a:pt x="159722" y="5868"/>
                  </a:lnTo>
                  <a:lnTo>
                    <a:pt x="152015" y="11432"/>
                  </a:lnTo>
                  <a:lnTo>
                    <a:pt x="144613" y="17231"/>
                  </a:lnTo>
                  <a:lnTo>
                    <a:pt x="137352" y="23312"/>
                  </a:lnTo>
                  <a:lnTo>
                    <a:pt x="130173" y="29642"/>
                  </a:lnTo>
                  <a:lnTo>
                    <a:pt x="123043" y="36170"/>
                  </a:lnTo>
                  <a:lnTo>
                    <a:pt x="115780" y="42846"/>
                  </a:lnTo>
                  <a:lnTo>
                    <a:pt x="108065" y="49628"/>
                  </a:lnTo>
                  <a:lnTo>
                    <a:pt x="99761" y="56481"/>
                  </a:lnTo>
                  <a:lnTo>
                    <a:pt x="90895" y="63218"/>
                  </a:lnTo>
                  <a:lnTo>
                    <a:pt x="81565" y="69515"/>
                  </a:lnTo>
                  <a:lnTo>
                    <a:pt x="71889" y="75198"/>
                  </a:lnTo>
                  <a:lnTo>
                    <a:pt x="62286" y="79087"/>
                  </a:lnTo>
                  <a:lnTo>
                    <a:pt x="54527" y="78611"/>
                  </a:lnTo>
                  <a:lnTo>
                    <a:pt x="50499" y="73607"/>
                  </a:lnTo>
                  <a:lnTo>
                    <a:pt x="49960" y="66435"/>
                  </a:lnTo>
                  <a:lnTo>
                    <a:pt x="52292" y="58513"/>
                  </a:lnTo>
                  <a:lnTo>
                    <a:pt x="57286" y="50856"/>
                  </a:lnTo>
                  <a:lnTo>
                    <a:pt x="64615" y="43929"/>
                  </a:lnTo>
                  <a:lnTo>
                    <a:pt x="73663" y="37806"/>
                  </a:lnTo>
                  <a:lnTo>
                    <a:pt x="83667" y="32387"/>
                  </a:lnTo>
                  <a:lnTo>
                    <a:pt x="94108" y="27531"/>
                  </a:lnTo>
                  <a:lnTo>
                    <a:pt x="104715" y="23422"/>
                  </a:lnTo>
                  <a:lnTo>
                    <a:pt x="115366" y="20559"/>
                  </a:lnTo>
                  <a:lnTo>
                    <a:pt x="126010" y="19112"/>
                  </a:lnTo>
                  <a:lnTo>
                    <a:pt x="136633" y="18953"/>
                  </a:lnTo>
                  <a:lnTo>
                    <a:pt x="147232" y="19834"/>
                  </a:lnTo>
                  <a:lnTo>
                    <a:pt x="157808" y="21509"/>
                  </a:lnTo>
                  <a:lnTo>
                    <a:pt x="168200" y="24090"/>
                  </a:lnTo>
                  <a:lnTo>
                    <a:pt x="178105" y="28025"/>
                  </a:lnTo>
                  <a:lnTo>
                    <a:pt x="187389" y="33454"/>
                  </a:lnTo>
                  <a:lnTo>
                    <a:pt x="195758" y="40387"/>
                  </a:lnTo>
                  <a:lnTo>
                    <a:pt x="202701" y="48869"/>
                  </a:lnTo>
                  <a:lnTo>
                    <a:pt x="208064" y="58754"/>
                  </a:lnTo>
                  <a:lnTo>
                    <a:pt x="211681" y="69459"/>
                  </a:lnTo>
                  <a:lnTo>
                    <a:pt x="213218" y="80096"/>
                  </a:lnTo>
                  <a:lnTo>
                    <a:pt x="212691" y="90169"/>
                  </a:lnTo>
                  <a:lnTo>
                    <a:pt x="210236" y="99556"/>
                  </a:lnTo>
                  <a:lnTo>
                    <a:pt x="205931" y="108321"/>
                  </a:lnTo>
                  <a:lnTo>
                    <a:pt x="200001" y="116587"/>
                  </a:lnTo>
                  <a:lnTo>
                    <a:pt x="192769" y="124478"/>
                  </a:lnTo>
                  <a:lnTo>
                    <a:pt x="184552" y="132099"/>
                  </a:lnTo>
                  <a:lnTo>
                    <a:pt x="175702" y="139522"/>
                  </a:lnTo>
                  <a:lnTo>
                    <a:pt x="169246" y="146561"/>
                  </a:lnTo>
                  <a:lnTo>
                    <a:pt x="168756" y="152478"/>
                  </a:lnTo>
                  <a:lnTo>
                    <a:pt x="173143" y="156891"/>
                  </a:lnTo>
                  <a:lnTo>
                    <a:pt x="180658" y="160543"/>
                  </a:lnTo>
                  <a:lnTo>
                    <a:pt x="189866" y="164299"/>
                  </a:lnTo>
                  <a:lnTo>
                    <a:pt x="199881" y="168594"/>
                  </a:lnTo>
                  <a:lnTo>
                    <a:pt x="209921" y="173684"/>
                  </a:lnTo>
                  <a:lnTo>
                    <a:pt x="219156" y="179807"/>
                  </a:lnTo>
                  <a:lnTo>
                    <a:pt x="227219" y="186984"/>
                  </a:lnTo>
                  <a:lnTo>
                    <a:pt x="233808" y="195233"/>
                  </a:lnTo>
                  <a:lnTo>
                    <a:pt x="238497" y="204667"/>
                  </a:lnTo>
                  <a:lnTo>
                    <a:pt x="241241" y="215225"/>
                  </a:lnTo>
                  <a:lnTo>
                    <a:pt x="242138" y="226397"/>
                  </a:lnTo>
                  <a:lnTo>
                    <a:pt x="241237" y="237355"/>
                  </a:lnTo>
                  <a:lnTo>
                    <a:pt x="238742" y="247642"/>
                  </a:lnTo>
                  <a:lnTo>
                    <a:pt x="234799" y="257004"/>
                  </a:lnTo>
                  <a:lnTo>
                    <a:pt x="229412" y="265220"/>
                  </a:lnTo>
                  <a:lnTo>
                    <a:pt x="222713" y="272300"/>
                  </a:lnTo>
                  <a:lnTo>
                    <a:pt x="214775" y="278410"/>
                  </a:lnTo>
                  <a:lnTo>
                    <a:pt x="205545" y="283765"/>
                  </a:lnTo>
                  <a:lnTo>
                    <a:pt x="195113" y="288554"/>
                  </a:lnTo>
                  <a:lnTo>
                    <a:pt x="183684" y="292774"/>
                  </a:lnTo>
                  <a:lnTo>
                    <a:pt x="171489" y="296238"/>
                  </a:lnTo>
                  <a:lnTo>
                    <a:pt x="158730" y="298903"/>
                  </a:lnTo>
                  <a:lnTo>
                    <a:pt x="145570" y="300862"/>
                  </a:lnTo>
                  <a:lnTo>
                    <a:pt x="132130" y="302260"/>
                  </a:lnTo>
                  <a:lnTo>
                    <a:pt x="118496" y="303238"/>
                  </a:lnTo>
                  <a:lnTo>
                    <a:pt x="104731" y="303912"/>
                  </a:lnTo>
                  <a:lnTo>
                    <a:pt x="90876" y="304373"/>
                  </a:lnTo>
                  <a:lnTo>
                    <a:pt x="76971" y="304685"/>
                  </a:lnTo>
                  <a:lnTo>
                    <a:pt x="63254" y="304897"/>
                  </a:lnTo>
                  <a:lnTo>
                    <a:pt x="48615" y="305062"/>
                  </a:lnTo>
                  <a:lnTo>
                    <a:pt x="29533" y="30519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558025"/>
              <a:ext cx="400084" cy="10514"/>
            </a:xfrm>
            <a:custGeom>
              <a:avLst/>
              <a:gdLst/>
              <a:ahLst/>
              <a:cxnLst/>
              <a:rect l="0" t="0" r="0" b="0"/>
              <a:pathLst>
                <a:path w="400084" h="10514">
                  <a:moveTo>
                    <a:pt x="400083" y="10513"/>
                  </a:moveTo>
                  <a:lnTo>
                    <a:pt x="388348" y="7647"/>
                  </a:lnTo>
                  <a:lnTo>
                    <a:pt x="377219" y="5505"/>
                  </a:lnTo>
                  <a:lnTo>
                    <a:pt x="365621" y="3902"/>
                  </a:lnTo>
                  <a:lnTo>
                    <a:pt x="353460" y="2721"/>
                  </a:lnTo>
                  <a:lnTo>
                    <a:pt x="340799" y="1872"/>
                  </a:lnTo>
                  <a:lnTo>
                    <a:pt x="327739" y="1275"/>
                  </a:lnTo>
                  <a:lnTo>
                    <a:pt x="314214" y="861"/>
                  </a:lnTo>
                  <a:lnTo>
                    <a:pt x="300001" y="576"/>
                  </a:lnTo>
                  <a:lnTo>
                    <a:pt x="285032" y="383"/>
                  </a:lnTo>
                  <a:lnTo>
                    <a:pt x="269388" y="252"/>
                  </a:lnTo>
                  <a:lnTo>
                    <a:pt x="253201" y="164"/>
                  </a:lnTo>
                  <a:lnTo>
                    <a:pt x="236607" y="105"/>
                  </a:lnTo>
                  <a:lnTo>
                    <a:pt x="219717" y="65"/>
                  </a:lnTo>
                  <a:lnTo>
                    <a:pt x="202619" y="38"/>
                  </a:lnTo>
                  <a:lnTo>
                    <a:pt x="185377" y="21"/>
                  </a:lnTo>
                  <a:lnTo>
                    <a:pt x="168036" y="9"/>
                  </a:lnTo>
                  <a:lnTo>
                    <a:pt x="150627" y="1"/>
                  </a:lnTo>
                  <a:lnTo>
                    <a:pt x="133178" y="0"/>
                  </a:lnTo>
                  <a:lnTo>
                    <a:pt x="115865" y="169"/>
                  </a:lnTo>
                  <a:lnTo>
                    <a:pt x="99008" y="815"/>
                  </a:lnTo>
                  <a:lnTo>
                    <a:pt x="82751" y="2062"/>
                  </a:lnTo>
                  <a:lnTo>
                    <a:pt x="67283" y="3723"/>
                  </a:lnTo>
                  <a:lnTo>
                    <a:pt x="51197" y="5549"/>
                  </a:lnTo>
                  <a:lnTo>
                    <a:pt x="30844" y="7702"/>
                  </a:lnTo>
                  <a:lnTo>
                    <a:pt x="0" y="10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5529" y="673823"/>
              <a:ext cx="9477" cy="263214"/>
            </a:xfrm>
            <a:custGeom>
              <a:avLst/>
              <a:gdLst/>
              <a:ahLst/>
              <a:cxnLst/>
              <a:rect l="0" t="0" r="0" b="0"/>
              <a:pathLst>
                <a:path w="9477" h="263214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3" y="42518"/>
                  </a:lnTo>
                  <a:lnTo>
                    <a:pt x="835" y="55997"/>
                  </a:lnTo>
                  <a:lnTo>
                    <a:pt x="242" y="69864"/>
                  </a:lnTo>
                  <a:lnTo>
                    <a:pt x="0" y="83727"/>
                  </a:lnTo>
                  <a:lnTo>
                    <a:pt x="364" y="97171"/>
                  </a:lnTo>
                  <a:lnTo>
                    <a:pt x="1420" y="110023"/>
                  </a:lnTo>
                  <a:lnTo>
                    <a:pt x="2942" y="122464"/>
                  </a:lnTo>
                  <a:lnTo>
                    <a:pt x="4502" y="134898"/>
                  </a:lnTo>
                  <a:lnTo>
                    <a:pt x="5845" y="147566"/>
                  </a:lnTo>
                  <a:lnTo>
                    <a:pt x="6898" y="160534"/>
                  </a:lnTo>
                  <a:lnTo>
                    <a:pt x="7680" y="173781"/>
                  </a:lnTo>
                  <a:lnTo>
                    <a:pt x="8240" y="187243"/>
                  </a:lnTo>
                  <a:lnTo>
                    <a:pt x="8634" y="200644"/>
                  </a:lnTo>
                  <a:lnTo>
                    <a:pt x="8948" y="215028"/>
                  </a:lnTo>
                  <a:lnTo>
                    <a:pt x="9213" y="233895"/>
                  </a:lnTo>
                  <a:lnTo>
                    <a:pt x="9476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5888" y="663295"/>
              <a:ext cx="149118" cy="167068"/>
            </a:xfrm>
            <a:custGeom>
              <a:avLst/>
              <a:gdLst/>
              <a:ahLst/>
              <a:cxnLst/>
              <a:rect l="0" t="0" r="0" b="0"/>
              <a:pathLst>
                <a:path w="149118" h="167068">
                  <a:moveTo>
                    <a:pt x="149117" y="136870"/>
                  </a:moveTo>
                  <a:lnTo>
                    <a:pt x="137449" y="136937"/>
                  </a:lnTo>
                  <a:lnTo>
                    <a:pt x="126960" y="137578"/>
                  </a:lnTo>
                  <a:lnTo>
                    <a:pt x="116658" y="138879"/>
                  </a:lnTo>
                  <a:lnTo>
                    <a:pt x="106357" y="140911"/>
                  </a:lnTo>
                  <a:lnTo>
                    <a:pt x="96013" y="143876"/>
                  </a:lnTo>
                  <a:lnTo>
                    <a:pt x="85624" y="147791"/>
                  </a:lnTo>
                  <a:lnTo>
                    <a:pt x="75195" y="152368"/>
                  </a:lnTo>
                  <a:lnTo>
                    <a:pt x="64737" y="157123"/>
                  </a:lnTo>
                  <a:lnTo>
                    <a:pt x="54258" y="161743"/>
                  </a:lnTo>
                  <a:lnTo>
                    <a:pt x="43762" y="165468"/>
                  </a:lnTo>
                  <a:lnTo>
                    <a:pt x="33257" y="167067"/>
                  </a:lnTo>
                  <a:lnTo>
                    <a:pt x="22766" y="166062"/>
                  </a:lnTo>
                  <a:lnTo>
                    <a:pt x="13112" y="162791"/>
                  </a:lnTo>
                  <a:lnTo>
                    <a:pt x="5832" y="158004"/>
                  </a:lnTo>
                  <a:lnTo>
                    <a:pt x="1570" y="152305"/>
                  </a:lnTo>
                  <a:lnTo>
                    <a:pt x="0" y="145906"/>
                  </a:lnTo>
                  <a:lnTo>
                    <a:pt x="307" y="138722"/>
                  </a:lnTo>
                  <a:lnTo>
                    <a:pt x="1807" y="130745"/>
                  </a:lnTo>
                  <a:lnTo>
                    <a:pt x="4046" y="121916"/>
                  </a:lnTo>
                  <a:lnTo>
                    <a:pt x="6744" y="112072"/>
                  </a:lnTo>
                  <a:lnTo>
                    <a:pt x="9730" y="101221"/>
                  </a:lnTo>
                  <a:lnTo>
                    <a:pt x="12900" y="89509"/>
                  </a:lnTo>
                  <a:lnTo>
                    <a:pt x="16187" y="77121"/>
                  </a:lnTo>
                  <a:lnTo>
                    <a:pt x="19546" y="64248"/>
                  </a:lnTo>
                  <a:lnTo>
                    <a:pt x="22799" y="51443"/>
                  </a:lnTo>
                  <a:lnTo>
                    <a:pt x="25949" y="38269"/>
                  </a:lnTo>
                  <a:lnTo>
                    <a:pt x="29274" y="22453"/>
                  </a:lnTo>
                  <a:lnTo>
                    <a:pt x="333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63502" y="54748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540" y="2867"/>
                  </a:lnTo>
                  <a:lnTo>
                    <a:pt x="102771" y="5009"/>
                  </a:lnTo>
                  <a:lnTo>
                    <a:pt x="89885" y="6617"/>
                  </a:lnTo>
                  <a:lnTo>
                    <a:pt x="76210" y="7970"/>
                  </a:lnTo>
                  <a:lnTo>
                    <a:pt x="62530" y="9467"/>
                  </a:lnTo>
                  <a:lnTo>
                    <a:pt x="49328" y="11313"/>
                  </a:lnTo>
                  <a:lnTo>
                    <a:pt x="37181" y="13390"/>
                  </a:lnTo>
                  <a:lnTo>
                    <a:pt x="25725" y="15546"/>
                  </a:lnTo>
                  <a:lnTo>
                    <a:pt x="1396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200456" y="157927"/>
            <a:ext cx="642239" cy="747524"/>
            <a:chOff x="2200456" y="157927"/>
            <a:chExt cx="642239" cy="747524"/>
          </a:xfrm>
        </p:grpSpPr>
        <p:sp>
          <p:nvSpPr>
            <p:cNvPr id="9" name="Freeform 8"/>
            <p:cNvSpPr/>
            <p:nvPr/>
          </p:nvSpPr>
          <p:spPr>
            <a:xfrm>
              <a:off x="2200456" y="273740"/>
              <a:ext cx="10529" cy="631711"/>
            </a:xfrm>
            <a:custGeom>
              <a:avLst/>
              <a:gdLst/>
              <a:ahLst/>
              <a:cxnLst/>
              <a:rect l="0" t="0" r="0" b="0"/>
              <a:pathLst>
                <a:path w="10529" h="631711">
                  <a:moveTo>
                    <a:pt x="10528" y="0"/>
                  </a:moveTo>
                  <a:lnTo>
                    <a:pt x="7661" y="11870"/>
                  </a:lnTo>
                  <a:lnTo>
                    <a:pt x="5519" y="24279"/>
                  </a:lnTo>
                  <a:lnTo>
                    <a:pt x="3916" y="38461"/>
                  </a:lnTo>
                  <a:lnTo>
                    <a:pt x="2736" y="53996"/>
                  </a:lnTo>
                  <a:lnTo>
                    <a:pt x="1887" y="69992"/>
                  </a:lnTo>
                  <a:lnTo>
                    <a:pt x="1290" y="85875"/>
                  </a:lnTo>
                  <a:lnTo>
                    <a:pt x="875" y="101423"/>
                  </a:lnTo>
                  <a:lnTo>
                    <a:pt x="591" y="116610"/>
                  </a:lnTo>
                  <a:lnTo>
                    <a:pt x="398" y="131484"/>
                  </a:lnTo>
                  <a:lnTo>
                    <a:pt x="267" y="146114"/>
                  </a:lnTo>
                  <a:lnTo>
                    <a:pt x="179" y="160564"/>
                  </a:lnTo>
                  <a:lnTo>
                    <a:pt x="119" y="174889"/>
                  </a:lnTo>
                  <a:lnTo>
                    <a:pt x="80" y="189293"/>
                  </a:lnTo>
                  <a:lnTo>
                    <a:pt x="53" y="204110"/>
                  </a:lnTo>
                  <a:lnTo>
                    <a:pt x="36" y="219485"/>
                  </a:lnTo>
                  <a:lnTo>
                    <a:pt x="24" y="235235"/>
                  </a:lnTo>
                  <a:lnTo>
                    <a:pt x="16" y="250960"/>
                  </a:lnTo>
                  <a:lnTo>
                    <a:pt x="10" y="266428"/>
                  </a:lnTo>
                  <a:lnTo>
                    <a:pt x="7" y="281576"/>
                  </a:lnTo>
                  <a:lnTo>
                    <a:pt x="4" y="296434"/>
                  </a:lnTo>
                  <a:lnTo>
                    <a:pt x="3" y="311058"/>
                  </a:lnTo>
                  <a:lnTo>
                    <a:pt x="2" y="325507"/>
                  </a:lnTo>
                  <a:lnTo>
                    <a:pt x="1" y="339828"/>
                  </a:lnTo>
                  <a:lnTo>
                    <a:pt x="0" y="354059"/>
                  </a:lnTo>
                  <a:lnTo>
                    <a:pt x="0" y="368229"/>
                  </a:lnTo>
                  <a:lnTo>
                    <a:pt x="0" y="382355"/>
                  </a:lnTo>
                  <a:lnTo>
                    <a:pt x="0" y="396453"/>
                  </a:lnTo>
                  <a:lnTo>
                    <a:pt x="0" y="410531"/>
                  </a:lnTo>
                  <a:lnTo>
                    <a:pt x="0" y="424596"/>
                  </a:lnTo>
                  <a:lnTo>
                    <a:pt x="4" y="438665"/>
                  </a:lnTo>
                  <a:lnTo>
                    <a:pt x="177" y="453234"/>
                  </a:lnTo>
                  <a:lnTo>
                    <a:pt x="825" y="469225"/>
                  </a:lnTo>
                  <a:lnTo>
                    <a:pt x="2074" y="487019"/>
                  </a:lnTo>
                  <a:lnTo>
                    <a:pt x="3727" y="506191"/>
                  </a:lnTo>
                  <a:lnTo>
                    <a:pt x="5375" y="525825"/>
                  </a:lnTo>
                  <a:lnTo>
                    <a:pt x="6778" y="545307"/>
                  </a:lnTo>
                  <a:lnTo>
                    <a:pt x="7873" y="563853"/>
                  </a:lnTo>
                  <a:lnTo>
                    <a:pt x="8801" y="582266"/>
                  </a:lnTo>
                  <a:lnTo>
                    <a:pt x="9640" y="603272"/>
                  </a:lnTo>
                  <a:lnTo>
                    <a:pt x="10528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90010" y="157927"/>
              <a:ext cx="191623" cy="242156"/>
            </a:xfrm>
            <a:custGeom>
              <a:avLst/>
              <a:gdLst/>
              <a:ahLst/>
              <a:cxnLst/>
              <a:rect l="0" t="0" r="0" b="0"/>
              <a:pathLst>
                <a:path w="191623" h="242156">
                  <a:moveTo>
                    <a:pt x="0" y="0"/>
                  </a:moveTo>
                  <a:lnTo>
                    <a:pt x="5935" y="5801"/>
                  </a:lnTo>
                  <a:lnTo>
                    <a:pt x="12139" y="10725"/>
                  </a:lnTo>
                  <a:lnTo>
                    <a:pt x="19244" y="15223"/>
                  </a:lnTo>
                  <a:lnTo>
                    <a:pt x="27530" y="19271"/>
                  </a:lnTo>
                  <a:lnTo>
                    <a:pt x="37473" y="22636"/>
                  </a:lnTo>
                  <a:lnTo>
                    <a:pt x="49170" y="25240"/>
                  </a:lnTo>
                  <a:lnTo>
                    <a:pt x="62248" y="26994"/>
                  </a:lnTo>
                  <a:lnTo>
                    <a:pt x="76082" y="27724"/>
                  </a:lnTo>
                  <a:lnTo>
                    <a:pt x="90229" y="27437"/>
                  </a:lnTo>
                  <a:lnTo>
                    <a:pt x="104301" y="26279"/>
                  </a:lnTo>
                  <a:lnTo>
                    <a:pt x="117894" y="24439"/>
                  </a:lnTo>
                  <a:lnTo>
                    <a:pt x="130848" y="22088"/>
                  </a:lnTo>
                  <a:lnTo>
                    <a:pt x="143190" y="19206"/>
                  </a:lnTo>
                  <a:lnTo>
                    <a:pt x="155025" y="15594"/>
                  </a:lnTo>
                  <a:lnTo>
                    <a:pt x="166466" y="11237"/>
                  </a:lnTo>
                  <a:lnTo>
                    <a:pt x="177332" y="7512"/>
                  </a:lnTo>
                  <a:lnTo>
                    <a:pt x="186020" y="7507"/>
                  </a:lnTo>
                  <a:lnTo>
                    <a:pt x="190683" y="11926"/>
                  </a:lnTo>
                  <a:lnTo>
                    <a:pt x="191622" y="18654"/>
                  </a:lnTo>
                  <a:lnTo>
                    <a:pt x="189867" y="26447"/>
                  </a:lnTo>
                  <a:lnTo>
                    <a:pt x="186306" y="34558"/>
                  </a:lnTo>
                  <a:lnTo>
                    <a:pt x="181561" y="42618"/>
                  </a:lnTo>
                  <a:lnTo>
                    <a:pt x="176040" y="50657"/>
                  </a:lnTo>
                  <a:lnTo>
                    <a:pt x="170012" y="58969"/>
                  </a:lnTo>
                  <a:lnTo>
                    <a:pt x="163648" y="67709"/>
                  </a:lnTo>
                  <a:lnTo>
                    <a:pt x="157064" y="76885"/>
                  </a:lnTo>
                  <a:lnTo>
                    <a:pt x="150334" y="86431"/>
                  </a:lnTo>
                  <a:lnTo>
                    <a:pt x="143507" y="96260"/>
                  </a:lnTo>
                  <a:lnTo>
                    <a:pt x="136616" y="106132"/>
                  </a:lnTo>
                  <a:lnTo>
                    <a:pt x="129682" y="115680"/>
                  </a:lnTo>
                  <a:lnTo>
                    <a:pt x="122719" y="124734"/>
                  </a:lnTo>
                  <a:lnTo>
                    <a:pt x="115738" y="133457"/>
                  </a:lnTo>
                  <a:lnTo>
                    <a:pt x="108744" y="142234"/>
                  </a:lnTo>
                  <a:lnTo>
                    <a:pt x="101747" y="151290"/>
                  </a:lnTo>
                  <a:lnTo>
                    <a:pt x="94911" y="160679"/>
                  </a:lnTo>
                  <a:lnTo>
                    <a:pt x="88548" y="170368"/>
                  </a:lnTo>
                  <a:lnTo>
                    <a:pt x="82783" y="180293"/>
                  </a:lnTo>
                  <a:lnTo>
                    <a:pt x="77420" y="190230"/>
                  </a:lnTo>
                  <a:lnTo>
                    <a:pt x="72051" y="199821"/>
                  </a:lnTo>
                  <a:lnTo>
                    <a:pt x="66445" y="208890"/>
                  </a:lnTo>
                  <a:lnTo>
                    <a:pt x="60844" y="217141"/>
                  </a:lnTo>
                  <a:lnTo>
                    <a:pt x="55323" y="224884"/>
                  </a:lnTo>
                  <a:lnTo>
                    <a:pt x="49394" y="232797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63668" y="453769"/>
              <a:ext cx="379027" cy="9485"/>
            </a:xfrm>
            <a:custGeom>
              <a:avLst/>
              <a:gdLst/>
              <a:ahLst/>
              <a:cxnLst/>
              <a:rect l="0" t="0" r="0" b="0"/>
              <a:pathLst>
                <a:path w="379027" h="9485">
                  <a:moveTo>
                    <a:pt x="379026" y="9484"/>
                  </a:moveTo>
                  <a:lnTo>
                    <a:pt x="367291" y="9484"/>
                  </a:lnTo>
                  <a:lnTo>
                    <a:pt x="356162" y="9484"/>
                  </a:lnTo>
                  <a:lnTo>
                    <a:pt x="344564" y="9484"/>
                  </a:lnTo>
                  <a:lnTo>
                    <a:pt x="332403" y="9484"/>
                  </a:lnTo>
                  <a:lnTo>
                    <a:pt x="319743" y="9484"/>
                  </a:lnTo>
                  <a:lnTo>
                    <a:pt x="306682" y="9484"/>
                  </a:lnTo>
                  <a:lnTo>
                    <a:pt x="293157" y="9484"/>
                  </a:lnTo>
                  <a:lnTo>
                    <a:pt x="278943" y="9484"/>
                  </a:lnTo>
                  <a:lnTo>
                    <a:pt x="263980" y="9480"/>
                  </a:lnTo>
                  <a:lnTo>
                    <a:pt x="248508" y="9307"/>
                  </a:lnTo>
                  <a:lnTo>
                    <a:pt x="232970" y="8659"/>
                  </a:lnTo>
                  <a:lnTo>
                    <a:pt x="217624" y="7410"/>
                  </a:lnTo>
                  <a:lnTo>
                    <a:pt x="202387" y="5757"/>
                  </a:lnTo>
                  <a:lnTo>
                    <a:pt x="186937" y="4109"/>
                  </a:lnTo>
                  <a:lnTo>
                    <a:pt x="171098" y="2706"/>
                  </a:lnTo>
                  <a:lnTo>
                    <a:pt x="154850" y="1614"/>
                  </a:lnTo>
                  <a:lnTo>
                    <a:pt x="138249" y="806"/>
                  </a:lnTo>
                  <a:lnTo>
                    <a:pt x="121377" y="232"/>
                  </a:lnTo>
                  <a:lnTo>
                    <a:pt x="104470" y="0"/>
                  </a:lnTo>
                  <a:lnTo>
                    <a:pt x="87892" y="369"/>
                  </a:lnTo>
                  <a:lnTo>
                    <a:pt x="71830" y="1426"/>
                  </a:lnTo>
                  <a:lnTo>
                    <a:pt x="56694" y="2958"/>
                  </a:lnTo>
                  <a:lnTo>
                    <a:pt x="41612" y="4682"/>
                  </a:lnTo>
                  <a:lnTo>
                    <a:pt x="24141" y="6753"/>
                  </a:lnTo>
                  <a:lnTo>
                    <a:pt x="0" y="9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82322" y="577674"/>
              <a:ext cx="165616" cy="325347"/>
            </a:xfrm>
            <a:custGeom>
              <a:avLst/>
              <a:gdLst/>
              <a:ahLst/>
              <a:cxnLst/>
              <a:rect l="0" t="0" r="0" b="0"/>
              <a:pathLst>
                <a:path w="165616" h="325347">
                  <a:moveTo>
                    <a:pt x="165615" y="85621"/>
                  </a:moveTo>
                  <a:lnTo>
                    <a:pt x="156881" y="91488"/>
                  </a:lnTo>
                  <a:lnTo>
                    <a:pt x="149175" y="97053"/>
                  </a:lnTo>
                  <a:lnTo>
                    <a:pt x="141768" y="102857"/>
                  </a:lnTo>
                  <a:lnTo>
                    <a:pt x="134334" y="109110"/>
                  </a:lnTo>
                  <a:lnTo>
                    <a:pt x="126507" y="116088"/>
                  </a:lnTo>
                  <a:lnTo>
                    <a:pt x="118132" y="123870"/>
                  </a:lnTo>
                  <a:lnTo>
                    <a:pt x="109390" y="132371"/>
                  </a:lnTo>
                  <a:lnTo>
                    <a:pt x="100675" y="141450"/>
                  </a:lnTo>
                  <a:lnTo>
                    <a:pt x="92217" y="150964"/>
                  </a:lnTo>
                  <a:lnTo>
                    <a:pt x="83911" y="160792"/>
                  </a:lnTo>
                  <a:lnTo>
                    <a:pt x="75421" y="170841"/>
                  </a:lnTo>
                  <a:lnTo>
                    <a:pt x="66566" y="181040"/>
                  </a:lnTo>
                  <a:lnTo>
                    <a:pt x="57483" y="191176"/>
                  </a:lnTo>
                  <a:lnTo>
                    <a:pt x="48532" y="200908"/>
                  </a:lnTo>
                  <a:lnTo>
                    <a:pt x="39921" y="210089"/>
                  </a:lnTo>
                  <a:lnTo>
                    <a:pt x="31850" y="218898"/>
                  </a:lnTo>
                  <a:lnTo>
                    <a:pt x="24583" y="227734"/>
                  </a:lnTo>
                  <a:lnTo>
                    <a:pt x="18183" y="236835"/>
                  </a:lnTo>
                  <a:lnTo>
                    <a:pt x="12718" y="246423"/>
                  </a:lnTo>
                  <a:lnTo>
                    <a:pt x="8337" y="256779"/>
                  </a:lnTo>
                  <a:lnTo>
                    <a:pt x="5027" y="267965"/>
                  </a:lnTo>
                  <a:lnTo>
                    <a:pt x="2956" y="279562"/>
                  </a:lnTo>
                  <a:lnTo>
                    <a:pt x="2539" y="290807"/>
                  </a:lnTo>
                  <a:lnTo>
                    <a:pt x="3857" y="301277"/>
                  </a:lnTo>
                  <a:lnTo>
                    <a:pt x="6860" y="310423"/>
                  </a:lnTo>
                  <a:lnTo>
                    <a:pt x="11542" y="317429"/>
                  </a:lnTo>
                  <a:lnTo>
                    <a:pt x="17728" y="322061"/>
                  </a:lnTo>
                  <a:lnTo>
                    <a:pt x="25135" y="324559"/>
                  </a:lnTo>
                  <a:lnTo>
                    <a:pt x="33468" y="325346"/>
                  </a:lnTo>
                  <a:lnTo>
                    <a:pt x="42473" y="324841"/>
                  </a:lnTo>
                  <a:lnTo>
                    <a:pt x="51787" y="323236"/>
                  </a:lnTo>
                  <a:lnTo>
                    <a:pt x="60960" y="320498"/>
                  </a:lnTo>
                  <a:lnTo>
                    <a:pt x="69757" y="316700"/>
                  </a:lnTo>
                  <a:lnTo>
                    <a:pt x="78137" y="312016"/>
                  </a:lnTo>
                  <a:lnTo>
                    <a:pt x="86153" y="306648"/>
                  </a:lnTo>
                  <a:lnTo>
                    <a:pt x="93880" y="300777"/>
                  </a:lnTo>
                  <a:lnTo>
                    <a:pt x="101393" y="294547"/>
                  </a:lnTo>
                  <a:lnTo>
                    <a:pt x="108752" y="288065"/>
                  </a:lnTo>
                  <a:lnTo>
                    <a:pt x="115994" y="281400"/>
                  </a:lnTo>
                  <a:lnTo>
                    <a:pt x="122825" y="274281"/>
                  </a:lnTo>
                  <a:lnTo>
                    <a:pt x="128653" y="266130"/>
                  </a:lnTo>
                  <a:lnTo>
                    <a:pt x="133232" y="256720"/>
                  </a:lnTo>
                  <a:lnTo>
                    <a:pt x="136475" y="246296"/>
                  </a:lnTo>
                  <a:lnTo>
                    <a:pt x="138285" y="235382"/>
                  </a:lnTo>
                  <a:lnTo>
                    <a:pt x="138756" y="224342"/>
                  </a:lnTo>
                  <a:lnTo>
                    <a:pt x="137954" y="213507"/>
                  </a:lnTo>
                  <a:lnTo>
                    <a:pt x="135829" y="203238"/>
                  </a:lnTo>
                  <a:lnTo>
                    <a:pt x="132477" y="193670"/>
                  </a:lnTo>
                  <a:lnTo>
                    <a:pt x="128110" y="184755"/>
                  </a:lnTo>
                  <a:lnTo>
                    <a:pt x="122963" y="176373"/>
                  </a:lnTo>
                  <a:lnTo>
                    <a:pt x="117238" y="168397"/>
                  </a:lnTo>
                  <a:lnTo>
                    <a:pt x="110938" y="160716"/>
                  </a:lnTo>
                  <a:lnTo>
                    <a:pt x="103878" y="153243"/>
                  </a:lnTo>
                  <a:lnTo>
                    <a:pt x="96016" y="145916"/>
                  </a:lnTo>
                  <a:lnTo>
                    <a:pt x="87449" y="138688"/>
                  </a:lnTo>
                  <a:lnTo>
                    <a:pt x="78320" y="131529"/>
                  </a:lnTo>
                  <a:lnTo>
                    <a:pt x="68770" y="124416"/>
                  </a:lnTo>
                  <a:lnTo>
                    <a:pt x="58916" y="117334"/>
                  </a:lnTo>
                  <a:lnTo>
                    <a:pt x="48848" y="110272"/>
                  </a:lnTo>
                  <a:lnTo>
                    <a:pt x="38641" y="103221"/>
                  </a:lnTo>
                  <a:lnTo>
                    <a:pt x="28670" y="96010"/>
                  </a:lnTo>
                  <a:lnTo>
                    <a:pt x="19580" y="88330"/>
                  </a:lnTo>
                  <a:lnTo>
                    <a:pt x="11667" y="80054"/>
                  </a:lnTo>
                  <a:lnTo>
                    <a:pt x="5372" y="71376"/>
                  </a:lnTo>
                  <a:lnTo>
                    <a:pt x="1424" y="62706"/>
                  </a:lnTo>
                  <a:lnTo>
                    <a:pt x="0" y="54281"/>
                  </a:lnTo>
                  <a:lnTo>
                    <a:pt x="977" y="46168"/>
                  </a:lnTo>
                  <a:lnTo>
                    <a:pt x="4208" y="38340"/>
                  </a:lnTo>
                  <a:lnTo>
                    <a:pt x="9378" y="30747"/>
                  </a:lnTo>
                  <a:lnTo>
                    <a:pt x="16082" y="23495"/>
                  </a:lnTo>
                  <a:lnTo>
                    <a:pt x="23935" y="16844"/>
                  </a:lnTo>
                  <a:lnTo>
                    <a:pt x="32618" y="10896"/>
                  </a:lnTo>
                  <a:lnTo>
                    <a:pt x="41886" y="5919"/>
                  </a:lnTo>
                  <a:lnTo>
                    <a:pt x="51558" y="2405"/>
                  </a:lnTo>
                  <a:lnTo>
                    <a:pt x="61508" y="490"/>
                  </a:lnTo>
                  <a:lnTo>
                    <a:pt x="71648" y="0"/>
                  </a:lnTo>
                  <a:lnTo>
                    <a:pt x="81915" y="652"/>
                  </a:lnTo>
                  <a:lnTo>
                    <a:pt x="92264" y="2166"/>
                  </a:lnTo>
                  <a:lnTo>
                    <a:pt x="102503" y="4468"/>
                  </a:lnTo>
                  <a:lnTo>
                    <a:pt x="112304" y="7682"/>
                  </a:lnTo>
                  <a:lnTo>
                    <a:pt x="121523" y="11809"/>
                  </a:lnTo>
                  <a:lnTo>
                    <a:pt x="130018" y="16885"/>
                  </a:lnTo>
                  <a:lnTo>
                    <a:pt x="137579" y="23048"/>
                  </a:lnTo>
                  <a:lnTo>
                    <a:pt x="144178" y="30257"/>
                  </a:lnTo>
                  <a:lnTo>
                    <a:pt x="149796" y="37893"/>
                  </a:lnTo>
                  <a:lnTo>
                    <a:pt x="154881" y="45597"/>
                  </a:lnTo>
                  <a:lnTo>
                    <a:pt x="159880" y="54046"/>
                  </a:lnTo>
                  <a:lnTo>
                    <a:pt x="165615" y="64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291312" y="1097793"/>
            <a:ext cx="2940708" cy="621182"/>
            <a:chOff x="6291312" y="1097793"/>
            <a:chExt cx="2940708" cy="621182"/>
          </a:xfrm>
        </p:grpSpPr>
        <p:sp>
          <p:nvSpPr>
            <p:cNvPr id="14" name="Freeform 13"/>
            <p:cNvSpPr/>
            <p:nvPr/>
          </p:nvSpPr>
          <p:spPr>
            <a:xfrm>
              <a:off x="6472590" y="1276777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51"/>
                  </a:lnTo>
                  <a:lnTo>
                    <a:pt x="2736" y="38832"/>
                  </a:lnTo>
                  <a:lnTo>
                    <a:pt x="1888" y="50643"/>
                  </a:lnTo>
                  <a:lnTo>
                    <a:pt x="1290" y="63106"/>
                  </a:lnTo>
                  <a:lnTo>
                    <a:pt x="876" y="76216"/>
                  </a:lnTo>
                  <a:lnTo>
                    <a:pt x="592" y="90146"/>
                  </a:lnTo>
                  <a:lnTo>
                    <a:pt x="399" y="104916"/>
                  </a:lnTo>
                  <a:lnTo>
                    <a:pt x="268" y="120257"/>
                  </a:lnTo>
                  <a:lnTo>
                    <a:pt x="180" y="135707"/>
                  </a:lnTo>
                  <a:lnTo>
                    <a:pt x="120" y="150971"/>
                  </a:lnTo>
                  <a:lnTo>
                    <a:pt x="81" y="165355"/>
                  </a:lnTo>
                  <a:lnTo>
                    <a:pt x="49" y="179100"/>
                  </a:lnTo>
                  <a:lnTo>
                    <a:pt x="24" y="19340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91312" y="1150435"/>
              <a:ext cx="410374" cy="448285"/>
            </a:xfrm>
            <a:custGeom>
              <a:avLst/>
              <a:gdLst/>
              <a:ahLst/>
              <a:cxnLst/>
              <a:rect l="0" t="0" r="0" b="0"/>
              <a:pathLst>
                <a:path w="410374" h="448285">
                  <a:moveTo>
                    <a:pt x="276035" y="0"/>
                  </a:moveTo>
                  <a:lnTo>
                    <a:pt x="261367" y="2934"/>
                  </a:lnTo>
                  <a:lnTo>
                    <a:pt x="247455" y="5716"/>
                  </a:lnTo>
                  <a:lnTo>
                    <a:pt x="232962" y="8620"/>
                  </a:lnTo>
                  <a:lnTo>
                    <a:pt x="217934" y="11833"/>
                  </a:lnTo>
                  <a:lnTo>
                    <a:pt x="202756" y="15647"/>
                  </a:lnTo>
                  <a:lnTo>
                    <a:pt x="187690" y="20164"/>
                  </a:lnTo>
                  <a:lnTo>
                    <a:pt x="172826" y="25328"/>
                  </a:lnTo>
                  <a:lnTo>
                    <a:pt x="158166" y="31016"/>
                  </a:lnTo>
                  <a:lnTo>
                    <a:pt x="143682" y="37105"/>
                  </a:lnTo>
                  <a:lnTo>
                    <a:pt x="129500" y="43651"/>
                  </a:lnTo>
                  <a:lnTo>
                    <a:pt x="115890" y="50876"/>
                  </a:lnTo>
                  <a:lnTo>
                    <a:pt x="102958" y="58848"/>
                  </a:lnTo>
                  <a:lnTo>
                    <a:pt x="90816" y="67490"/>
                  </a:lnTo>
                  <a:lnTo>
                    <a:pt x="79653" y="76668"/>
                  </a:lnTo>
                  <a:lnTo>
                    <a:pt x="69478" y="86256"/>
                  </a:lnTo>
                  <a:lnTo>
                    <a:pt x="60152" y="96305"/>
                  </a:lnTo>
                  <a:lnTo>
                    <a:pt x="51493" y="107036"/>
                  </a:lnTo>
                  <a:lnTo>
                    <a:pt x="43336" y="118514"/>
                  </a:lnTo>
                  <a:lnTo>
                    <a:pt x="35704" y="130664"/>
                  </a:lnTo>
                  <a:lnTo>
                    <a:pt x="28796" y="143351"/>
                  </a:lnTo>
                  <a:lnTo>
                    <a:pt x="22666" y="156443"/>
                  </a:lnTo>
                  <a:lnTo>
                    <a:pt x="17227" y="169828"/>
                  </a:lnTo>
                  <a:lnTo>
                    <a:pt x="12339" y="183420"/>
                  </a:lnTo>
                  <a:lnTo>
                    <a:pt x="7874" y="197154"/>
                  </a:lnTo>
                  <a:lnTo>
                    <a:pt x="4045" y="210988"/>
                  </a:lnTo>
                  <a:lnTo>
                    <a:pt x="1378" y="224888"/>
                  </a:lnTo>
                  <a:lnTo>
                    <a:pt x="67" y="238833"/>
                  </a:lnTo>
                  <a:lnTo>
                    <a:pt x="0" y="252809"/>
                  </a:lnTo>
                  <a:lnTo>
                    <a:pt x="943" y="266806"/>
                  </a:lnTo>
                  <a:lnTo>
                    <a:pt x="2651" y="280811"/>
                  </a:lnTo>
                  <a:lnTo>
                    <a:pt x="4916" y="294658"/>
                  </a:lnTo>
                  <a:lnTo>
                    <a:pt x="7573" y="308035"/>
                  </a:lnTo>
                  <a:lnTo>
                    <a:pt x="10508" y="320812"/>
                  </a:lnTo>
                  <a:lnTo>
                    <a:pt x="13798" y="333019"/>
                  </a:lnTo>
                  <a:lnTo>
                    <a:pt x="17693" y="344757"/>
                  </a:lnTo>
                  <a:lnTo>
                    <a:pt x="22278" y="356132"/>
                  </a:lnTo>
                  <a:lnTo>
                    <a:pt x="27495" y="367077"/>
                  </a:lnTo>
                  <a:lnTo>
                    <a:pt x="33222" y="377361"/>
                  </a:lnTo>
                  <a:lnTo>
                    <a:pt x="39339" y="386911"/>
                  </a:lnTo>
                  <a:lnTo>
                    <a:pt x="45904" y="395799"/>
                  </a:lnTo>
                  <a:lnTo>
                    <a:pt x="53142" y="404157"/>
                  </a:lnTo>
                  <a:lnTo>
                    <a:pt x="61124" y="412109"/>
                  </a:lnTo>
                  <a:lnTo>
                    <a:pt x="69772" y="419602"/>
                  </a:lnTo>
                  <a:lnTo>
                    <a:pt x="78954" y="426416"/>
                  </a:lnTo>
                  <a:lnTo>
                    <a:pt x="88550" y="432478"/>
                  </a:lnTo>
                  <a:lnTo>
                    <a:pt x="98773" y="437701"/>
                  </a:lnTo>
                  <a:lnTo>
                    <a:pt x="110153" y="441912"/>
                  </a:lnTo>
                  <a:lnTo>
                    <a:pt x="122877" y="445109"/>
                  </a:lnTo>
                  <a:lnTo>
                    <a:pt x="136506" y="447273"/>
                  </a:lnTo>
                  <a:lnTo>
                    <a:pt x="150194" y="448284"/>
                  </a:lnTo>
                  <a:lnTo>
                    <a:pt x="163440" y="448187"/>
                  </a:lnTo>
                  <a:lnTo>
                    <a:pt x="176266" y="447157"/>
                  </a:lnTo>
                  <a:lnTo>
                    <a:pt x="189017" y="445404"/>
                  </a:lnTo>
                  <a:lnTo>
                    <a:pt x="201923" y="443111"/>
                  </a:lnTo>
                  <a:lnTo>
                    <a:pt x="214895" y="440268"/>
                  </a:lnTo>
                  <a:lnTo>
                    <a:pt x="227618" y="436682"/>
                  </a:lnTo>
                  <a:lnTo>
                    <a:pt x="239924" y="432307"/>
                  </a:lnTo>
                  <a:lnTo>
                    <a:pt x="251800" y="427233"/>
                  </a:lnTo>
                  <a:lnTo>
                    <a:pt x="263308" y="421603"/>
                  </a:lnTo>
                  <a:lnTo>
                    <a:pt x="274530" y="415550"/>
                  </a:lnTo>
                  <a:lnTo>
                    <a:pt x="285540" y="409029"/>
                  </a:lnTo>
                  <a:lnTo>
                    <a:pt x="296400" y="401819"/>
                  </a:lnTo>
                  <a:lnTo>
                    <a:pt x="307150" y="393853"/>
                  </a:lnTo>
                  <a:lnTo>
                    <a:pt x="317659" y="385045"/>
                  </a:lnTo>
                  <a:lnTo>
                    <a:pt x="327642" y="375223"/>
                  </a:lnTo>
                  <a:lnTo>
                    <a:pt x="336987" y="364394"/>
                  </a:lnTo>
                  <a:lnTo>
                    <a:pt x="345737" y="352867"/>
                  </a:lnTo>
                  <a:lnTo>
                    <a:pt x="354000" y="341138"/>
                  </a:lnTo>
                  <a:lnTo>
                    <a:pt x="361893" y="329506"/>
                  </a:lnTo>
                  <a:lnTo>
                    <a:pt x="369517" y="317917"/>
                  </a:lnTo>
                  <a:lnTo>
                    <a:pt x="376950" y="306071"/>
                  </a:lnTo>
                  <a:lnTo>
                    <a:pt x="384242" y="293799"/>
                  </a:lnTo>
                  <a:lnTo>
                    <a:pt x="391106" y="280929"/>
                  </a:lnTo>
                  <a:lnTo>
                    <a:pt x="396957" y="267218"/>
                  </a:lnTo>
                  <a:lnTo>
                    <a:pt x="401555" y="252621"/>
                  </a:lnTo>
                  <a:lnTo>
                    <a:pt x="404980" y="237411"/>
                  </a:lnTo>
                  <a:lnTo>
                    <a:pt x="407445" y="222054"/>
                  </a:lnTo>
                  <a:lnTo>
                    <a:pt x="409173" y="206843"/>
                  </a:lnTo>
                  <a:lnTo>
                    <a:pt x="410200" y="192037"/>
                  </a:lnTo>
                  <a:lnTo>
                    <a:pt x="410373" y="177942"/>
                  </a:lnTo>
                  <a:lnTo>
                    <a:pt x="409674" y="164644"/>
                  </a:lnTo>
                  <a:lnTo>
                    <a:pt x="408054" y="151900"/>
                  </a:lnTo>
                  <a:lnTo>
                    <a:pt x="405363" y="139261"/>
                  </a:lnTo>
                  <a:lnTo>
                    <a:pt x="401625" y="126465"/>
                  </a:lnTo>
                  <a:lnTo>
                    <a:pt x="396996" y="113749"/>
                  </a:lnTo>
                  <a:lnTo>
                    <a:pt x="391672" y="101737"/>
                  </a:lnTo>
                  <a:lnTo>
                    <a:pt x="385832" y="90731"/>
                  </a:lnTo>
                  <a:lnTo>
                    <a:pt x="379625" y="80714"/>
                  </a:lnTo>
                  <a:lnTo>
                    <a:pt x="373158" y="71525"/>
                  </a:lnTo>
                  <a:lnTo>
                    <a:pt x="366506" y="62978"/>
                  </a:lnTo>
                  <a:lnTo>
                    <a:pt x="359394" y="55069"/>
                  </a:lnTo>
                  <a:lnTo>
                    <a:pt x="351249" y="47969"/>
                  </a:lnTo>
                  <a:lnTo>
                    <a:pt x="341842" y="41707"/>
                  </a:lnTo>
                  <a:lnTo>
                    <a:pt x="331421" y="36177"/>
                  </a:lnTo>
                  <a:lnTo>
                    <a:pt x="320509" y="31228"/>
                  </a:lnTo>
                  <a:lnTo>
                    <a:pt x="309460" y="26722"/>
                  </a:lnTo>
                  <a:lnTo>
                    <a:pt x="298279" y="22865"/>
                  </a:lnTo>
                  <a:lnTo>
                    <a:pt x="286715" y="20179"/>
                  </a:lnTo>
                  <a:lnTo>
                    <a:pt x="274646" y="18854"/>
                  </a:lnTo>
                  <a:lnTo>
                    <a:pt x="262253" y="18779"/>
                  </a:lnTo>
                  <a:lnTo>
                    <a:pt x="249927" y="19717"/>
                  </a:lnTo>
                  <a:lnTo>
                    <a:pt x="237905" y="21417"/>
                  </a:lnTo>
                  <a:lnTo>
                    <a:pt x="226692" y="23516"/>
                  </a:lnTo>
                  <a:lnTo>
                    <a:pt x="216033" y="25749"/>
                  </a:lnTo>
                  <a:lnTo>
                    <a:pt x="204995" y="28309"/>
                  </a:lnTo>
                  <a:lnTo>
                    <a:pt x="191807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70259" y="1097793"/>
              <a:ext cx="207702" cy="515897"/>
            </a:xfrm>
            <a:custGeom>
              <a:avLst/>
              <a:gdLst/>
              <a:ahLst/>
              <a:cxnLst/>
              <a:rect l="0" t="0" r="0" b="0"/>
              <a:pathLst>
                <a:path w="207702" h="515897">
                  <a:moveTo>
                    <a:pt x="28716" y="515896"/>
                  </a:moveTo>
                  <a:lnTo>
                    <a:pt x="28715" y="501227"/>
                  </a:lnTo>
                  <a:lnTo>
                    <a:pt x="28715" y="487316"/>
                  </a:lnTo>
                  <a:lnTo>
                    <a:pt x="28715" y="472823"/>
                  </a:lnTo>
                  <a:lnTo>
                    <a:pt x="28715" y="457794"/>
                  </a:lnTo>
                  <a:lnTo>
                    <a:pt x="28715" y="442617"/>
                  </a:lnTo>
                  <a:lnTo>
                    <a:pt x="28711" y="427546"/>
                  </a:lnTo>
                  <a:lnTo>
                    <a:pt x="28538" y="412509"/>
                  </a:lnTo>
                  <a:lnTo>
                    <a:pt x="27890" y="397201"/>
                  </a:lnTo>
                  <a:lnTo>
                    <a:pt x="26641" y="381464"/>
                  </a:lnTo>
                  <a:lnTo>
                    <a:pt x="24989" y="365456"/>
                  </a:lnTo>
                  <a:lnTo>
                    <a:pt x="23341" y="349549"/>
                  </a:lnTo>
                  <a:lnTo>
                    <a:pt x="21934" y="333953"/>
                  </a:lnTo>
                  <a:lnTo>
                    <a:pt x="20667" y="318547"/>
                  </a:lnTo>
                  <a:lnTo>
                    <a:pt x="19211" y="302983"/>
                  </a:lnTo>
                  <a:lnTo>
                    <a:pt x="17385" y="287067"/>
                  </a:lnTo>
                  <a:lnTo>
                    <a:pt x="15328" y="270767"/>
                  </a:lnTo>
                  <a:lnTo>
                    <a:pt x="13399" y="254131"/>
                  </a:lnTo>
                  <a:lnTo>
                    <a:pt x="11801" y="237241"/>
                  </a:lnTo>
                  <a:lnTo>
                    <a:pt x="10406" y="220492"/>
                  </a:lnTo>
                  <a:lnTo>
                    <a:pt x="8862" y="204552"/>
                  </a:lnTo>
                  <a:lnTo>
                    <a:pt x="6976" y="189718"/>
                  </a:lnTo>
                  <a:lnTo>
                    <a:pt x="4878" y="175793"/>
                  </a:lnTo>
                  <a:lnTo>
                    <a:pt x="2924" y="162287"/>
                  </a:lnTo>
                  <a:lnTo>
                    <a:pt x="1316" y="148868"/>
                  </a:lnTo>
                  <a:lnTo>
                    <a:pt x="255" y="135548"/>
                  </a:lnTo>
                  <a:lnTo>
                    <a:pt x="0" y="122591"/>
                  </a:lnTo>
                  <a:lnTo>
                    <a:pt x="616" y="110129"/>
                  </a:lnTo>
                  <a:lnTo>
                    <a:pt x="2166" y="98148"/>
                  </a:lnTo>
                  <a:lnTo>
                    <a:pt x="4801" y="86569"/>
                  </a:lnTo>
                  <a:lnTo>
                    <a:pt x="8505" y="75304"/>
                  </a:lnTo>
                  <a:lnTo>
                    <a:pt x="13279" y="64435"/>
                  </a:lnTo>
                  <a:lnTo>
                    <a:pt x="19232" y="54202"/>
                  </a:lnTo>
                  <a:lnTo>
                    <a:pt x="26320" y="44696"/>
                  </a:lnTo>
                  <a:lnTo>
                    <a:pt x="34689" y="36176"/>
                  </a:lnTo>
                  <a:lnTo>
                    <a:pt x="44742" y="29131"/>
                  </a:lnTo>
                  <a:lnTo>
                    <a:pt x="56535" y="23687"/>
                  </a:lnTo>
                  <a:lnTo>
                    <a:pt x="69522" y="19506"/>
                  </a:lnTo>
                  <a:lnTo>
                    <a:pt x="82770" y="15994"/>
                  </a:lnTo>
                  <a:lnTo>
                    <a:pt x="95718" y="12741"/>
                  </a:lnTo>
                  <a:lnTo>
                    <a:pt x="108342" y="9705"/>
                  </a:lnTo>
                  <a:lnTo>
                    <a:pt x="120957" y="7111"/>
                  </a:lnTo>
                  <a:lnTo>
                    <a:pt x="133767" y="5067"/>
                  </a:lnTo>
                  <a:lnTo>
                    <a:pt x="146610" y="3537"/>
                  </a:lnTo>
                  <a:lnTo>
                    <a:pt x="160501" y="2270"/>
                  </a:lnTo>
                  <a:lnTo>
                    <a:pt x="178899" y="1154"/>
                  </a:lnTo>
                  <a:lnTo>
                    <a:pt x="2077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77918" y="1382062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4078" y="2934"/>
                  </a:lnTo>
                  <a:lnTo>
                    <a:pt x="92949" y="5716"/>
                  </a:lnTo>
                  <a:lnTo>
                    <a:pt x="81356" y="8616"/>
                  </a:lnTo>
                  <a:lnTo>
                    <a:pt x="69367" y="11656"/>
                  </a:lnTo>
                  <a:lnTo>
                    <a:pt x="57356" y="14821"/>
                  </a:lnTo>
                  <a:lnTo>
                    <a:pt x="45566" y="18081"/>
                  </a:lnTo>
                  <a:lnTo>
                    <a:pt x="34519" y="21258"/>
                  </a:lnTo>
                  <a:lnTo>
                    <a:pt x="23995" y="24346"/>
                  </a:lnTo>
                  <a:lnTo>
                    <a:pt x="13072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77959" y="145576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9" y="36457"/>
                  </a:lnTo>
                  <a:lnTo>
                    <a:pt x="3695" y="50272"/>
                  </a:lnTo>
                  <a:lnTo>
                    <a:pt x="5544" y="66142"/>
                  </a:lnTo>
                  <a:lnTo>
                    <a:pt x="7712" y="88820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77959" y="13294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87033" y="1459326"/>
              <a:ext cx="133082" cy="154364"/>
            </a:xfrm>
            <a:custGeom>
              <a:avLst/>
              <a:gdLst/>
              <a:ahLst/>
              <a:cxnLst/>
              <a:rect l="0" t="0" r="0" b="0"/>
              <a:pathLst>
                <a:path w="133082" h="154364">
                  <a:moveTo>
                    <a:pt x="6739" y="59607"/>
                  </a:moveTo>
                  <a:lnTo>
                    <a:pt x="9673" y="68542"/>
                  </a:lnTo>
                  <a:lnTo>
                    <a:pt x="12455" y="78169"/>
                  </a:lnTo>
                  <a:lnTo>
                    <a:pt x="15350" y="89457"/>
                  </a:lnTo>
                  <a:lnTo>
                    <a:pt x="18217" y="102124"/>
                  </a:lnTo>
                  <a:lnTo>
                    <a:pt x="20734" y="115604"/>
                  </a:lnTo>
                  <a:lnTo>
                    <a:pt x="22704" y="129411"/>
                  </a:lnTo>
                  <a:lnTo>
                    <a:pt x="22719" y="141020"/>
                  </a:lnTo>
                  <a:lnTo>
                    <a:pt x="19880" y="146523"/>
                  </a:lnTo>
                  <a:lnTo>
                    <a:pt x="15993" y="145353"/>
                  </a:lnTo>
                  <a:lnTo>
                    <a:pt x="11942" y="138955"/>
                  </a:lnTo>
                  <a:lnTo>
                    <a:pt x="8131" y="129054"/>
                  </a:lnTo>
                  <a:lnTo>
                    <a:pt x="4906" y="117144"/>
                  </a:lnTo>
                  <a:lnTo>
                    <a:pt x="2391" y="104175"/>
                  </a:lnTo>
                  <a:lnTo>
                    <a:pt x="694" y="90669"/>
                  </a:lnTo>
                  <a:lnTo>
                    <a:pt x="0" y="76895"/>
                  </a:lnTo>
                  <a:lnTo>
                    <a:pt x="315" y="62996"/>
                  </a:lnTo>
                  <a:lnTo>
                    <a:pt x="1662" y="49369"/>
                  </a:lnTo>
                  <a:lnTo>
                    <a:pt x="4162" y="36659"/>
                  </a:lnTo>
                  <a:lnTo>
                    <a:pt x="7773" y="25158"/>
                  </a:lnTo>
                  <a:lnTo>
                    <a:pt x="12485" y="15297"/>
                  </a:lnTo>
                  <a:lnTo>
                    <a:pt x="18396" y="7801"/>
                  </a:lnTo>
                  <a:lnTo>
                    <a:pt x="25442" y="2841"/>
                  </a:lnTo>
                  <a:lnTo>
                    <a:pt x="33275" y="291"/>
                  </a:lnTo>
                  <a:lnTo>
                    <a:pt x="41370" y="0"/>
                  </a:lnTo>
                  <a:lnTo>
                    <a:pt x="49405" y="1656"/>
                  </a:lnTo>
                  <a:lnTo>
                    <a:pt x="57256" y="5018"/>
                  </a:lnTo>
                  <a:lnTo>
                    <a:pt x="64907" y="10007"/>
                  </a:lnTo>
                  <a:lnTo>
                    <a:pt x="72381" y="16435"/>
                  </a:lnTo>
                  <a:lnTo>
                    <a:pt x="79553" y="24190"/>
                  </a:lnTo>
                  <a:lnTo>
                    <a:pt x="86150" y="33297"/>
                  </a:lnTo>
                  <a:lnTo>
                    <a:pt x="92072" y="43642"/>
                  </a:lnTo>
                  <a:lnTo>
                    <a:pt x="97371" y="54842"/>
                  </a:lnTo>
                  <a:lnTo>
                    <a:pt x="102166" y="66352"/>
                  </a:lnTo>
                  <a:lnTo>
                    <a:pt x="106577" y="77833"/>
                  </a:lnTo>
                  <a:lnTo>
                    <a:pt x="110712" y="89151"/>
                  </a:lnTo>
                  <a:lnTo>
                    <a:pt x="114648" y="100283"/>
                  </a:lnTo>
                  <a:lnTo>
                    <a:pt x="118443" y="111239"/>
                  </a:lnTo>
                  <a:lnTo>
                    <a:pt x="121988" y="121600"/>
                  </a:lnTo>
                  <a:lnTo>
                    <a:pt x="125367" y="131527"/>
                  </a:lnTo>
                  <a:lnTo>
                    <a:pt x="128876" y="141895"/>
                  </a:lnTo>
                  <a:lnTo>
                    <a:pt x="133081" y="1543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49520" y="1286519"/>
              <a:ext cx="128523" cy="334863"/>
            </a:xfrm>
            <a:custGeom>
              <a:avLst/>
              <a:gdLst/>
              <a:ahLst/>
              <a:cxnLst/>
              <a:rect l="0" t="0" r="0" b="0"/>
              <a:pathLst>
                <a:path w="128523" h="334863">
                  <a:moveTo>
                    <a:pt x="107465" y="274528"/>
                  </a:moveTo>
                  <a:lnTo>
                    <a:pt x="107331" y="262860"/>
                  </a:lnTo>
                  <a:lnTo>
                    <a:pt x="106050" y="252371"/>
                  </a:lnTo>
                  <a:lnTo>
                    <a:pt x="103457" y="242074"/>
                  </a:lnTo>
                  <a:lnTo>
                    <a:pt x="99738" y="231945"/>
                  </a:lnTo>
                  <a:lnTo>
                    <a:pt x="95105" y="222250"/>
                  </a:lnTo>
                  <a:lnTo>
                    <a:pt x="89767" y="213127"/>
                  </a:lnTo>
                  <a:lnTo>
                    <a:pt x="83747" y="205043"/>
                  </a:lnTo>
                  <a:lnTo>
                    <a:pt x="76885" y="198827"/>
                  </a:lnTo>
                  <a:lnTo>
                    <a:pt x="69166" y="194772"/>
                  </a:lnTo>
                  <a:lnTo>
                    <a:pt x="60866" y="193017"/>
                  </a:lnTo>
                  <a:lnTo>
                    <a:pt x="52448" y="193802"/>
                  </a:lnTo>
                  <a:lnTo>
                    <a:pt x="44199" y="197002"/>
                  </a:lnTo>
                  <a:lnTo>
                    <a:pt x="36373" y="202386"/>
                  </a:lnTo>
                  <a:lnTo>
                    <a:pt x="29271" y="209803"/>
                  </a:lnTo>
                  <a:lnTo>
                    <a:pt x="22977" y="218967"/>
                  </a:lnTo>
                  <a:lnTo>
                    <a:pt x="17413" y="229354"/>
                  </a:lnTo>
                  <a:lnTo>
                    <a:pt x="12432" y="240309"/>
                  </a:lnTo>
                  <a:lnTo>
                    <a:pt x="7903" y="251412"/>
                  </a:lnTo>
                  <a:lnTo>
                    <a:pt x="4027" y="262476"/>
                  </a:lnTo>
                  <a:lnTo>
                    <a:pt x="1328" y="273437"/>
                  </a:lnTo>
                  <a:lnTo>
                    <a:pt x="0" y="284288"/>
                  </a:lnTo>
                  <a:lnTo>
                    <a:pt x="91" y="294880"/>
                  </a:lnTo>
                  <a:lnTo>
                    <a:pt x="1674" y="304927"/>
                  </a:lnTo>
                  <a:lnTo>
                    <a:pt x="4638" y="314304"/>
                  </a:lnTo>
                  <a:lnTo>
                    <a:pt x="9069" y="322568"/>
                  </a:lnTo>
                  <a:lnTo>
                    <a:pt x="15317" y="328909"/>
                  </a:lnTo>
                  <a:lnTo>
                    <a:pt x="23398" y="333049"/>
                  </a:lnTo>
                  <a:lnTo>
                    <a:pt x="32739" y="334862"/>
                  </a:lnTo>
                  <a:lnTo>
                    <a:pt x="42385" y="334116"/>
                  </a:lnTo>
                  <a:lnTo>
                    <a:pt x="51752" y="330948"/>
                  </a:lnTo>
                  <a:lnTo>
                    <a:pt x="60478" y="325754"/>
                  </a:lnTo>
                  <a:lnTo>
                    <a:pt x="68259" y="318997"/>
                  </a:lnTo>
                  <a:lnTo>
                    <a:pt x="75043" y="311085"/>
                  </a:lnTo>
                  <a:lnTo>
                    <a:pt x="80955" y="302183"/>
                  </a:lnTo>
                  <a:lnTo>
                    <a:pt x="86175" y="292232"/>
                  </a:lnTo>
                  <a:lnTo>
                    <a:pt x="90880" y="281280"/>
                  </a:lnTo>
                  <a:lnTo>
                    <a:pt x="95212" y="269486"/>
                  </a:lnTo>
                  <a:lnTo>
                    <a:pt x="99284" y="257037"/>
                  </a:lnTo>
                  <a:lnTo>
                    <a:pt x="103169" y="244100"/>
                  </a:lnTo>
                  <a:lnTo>
                    <a:pt x="106764" y="230650"/>
                  </a:lnTo>
                  <a:lnTo>
                    <a:pt x="109798" y="216481"/>
                  </a:lnTo>
                  <a:lnTo>
                    <a:pt x="112171" y="201541"/>
                  </a:lnTo>
                  <a:lnTo>
                    <a:pt x="113932" y="185914"/>
                  </a:lnTo>
                  <a:lnTo>
                    <a:pt x="115197" y="169739"/>
                  </a:lnTo>
                  <a:lnTo>
                    <a:pt x="116086" y="153156"/>
                  </a:lnTo>
                  <a:lnTo>
                    <a:pt x="116700" y="136444"/>
                  </a:lnTo>
                  <a:lnTo>
                    <a:pt x="117120" y="119997"/>
                  </a:lnTo>
                  <a:lnTo>
                    <a:pt x="117401" y="104011"/>
                  </a:lnTo>
                  <a:lnTo>
                    <a:pt x="117422" y="88496"/>
                  </a:lnTo>
                  <a:lnTo>
                    <a:pt x="116904" y="73385"/>
                  </a:lnTo>
                  <a:lnTo>
                    <a:pt x="115737" y="58592"/>
                  </a:lnTo>
                  <a:lnTo>
                    <a:pt x="113971" y="44198"/>
                  </a:lnTo>
                  <a:lnTo>
                    <a:pt x="111713" y="30446"/>
                  </a:lnTo>
                  <a:lnTo>
                    <a:pt x="109071" y="17444"/>
                  </a:lnTo>
                  <a:lnTo>
                    <a:pt x="105685" y="6237"/>
                  </a:lnTo>
                  <a:lnTo>
                    <a:pt x="101225" y="0"/>
                  </a:lnTo>
                  <a:lnTo>
                    <a:pt x="96726" y="330"/>
                  </a:lnTo>
                  <a:lnTo>
                    <a:pt x="93293" y="5273"/>
                  </a:lnTo>
                  <a:lnTo>
                    <a:pt x="90949" y="13385"/>
                  </a:lnTo>
                  <a:lnTo>
                    <a:pt x="89399" y="23973"/>
                  </a:lnTo>
                  <a:lnTo>
                    <a:pt x="88380" y="36512"/>
                  </a:lnTo>
                  <a:lnTo>
                    <a:pt x="87712" y="50530"/>
                  </a:lnTo>
                  <a:lnTo>
                    <a:pt x="87273" y="65628"/>
                  </a:lnTo>
                  <a:lnTo>
                    <a:pt x="86986" y="81495"/>
                  </a:lnTo>
                  <a:lnTo>
                    <a:pt x="86967" y="97899"/>
                  </a:lnTo>
                  <a:lnTo>
                    <a:pt x="87487" y="114672"/>
                  </a:lnTo>
                  <a:lnTo>
                    <a:pt x="88655" y="131694"/>
                  </a:lnTo>
                  <a:lnTo>
                    <a:pt x="90425" y="148718"/>
                  </a:lnTo>
                  <a:lnTo>
                    <a:pt x="92684" y="165382"/>
                  </a:lnTo>
                  <a:lnTo>
                    <a:pt x="95315" y="181514"/>
                  </a:lnTo>
                  <a:lnTo>
                    <a:pt x="98215" y="196958"/>
                  </a:lnTo>
                  <a:lnTo>
                    <a:pt x="101310" y="211490"/>
                  </a:lnTo>
                  <a:lnTo>
                    <a:pt x="104536" y="225077"/>
                  </a:lnTo>
                  <a:lnTo>
                    <a:pt x="107896" y="237775"/>
                  </a:lnTo>
                  <a:lnTo>
                    <a:pt x="111872" y="251097"/>
                  </a:lnTo>
                  <a:lnTo>
                    <a:pt x="117932" y="268449"/>
                  </a:lnTo>
                  <a:lnTo>
                    <a:pt x="128522" y="295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67596" y="1287306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87"/>
                  </a:lnTo>
                  <a:lnTo>
                    <a:pt x="1" y="58634"/>
                  </a:lnTo>
                  <a:lnTo>
                    <a:pt x="1" y="75756"/>
                  </a:lnTo>
                  <a:lnTo>
                    <a:pt x="1" y="94573"/>
                  </a:lnTo>
                  <a:lnTo>
                    <a:pt x="1" y="114568"/>
                  </a:lnTo>
                  <a:lnTo>
                    <a:pt x="1" y="134821"/>
                  </a:lnTo>
                  <a:lnTo>
                    <a:pt x="1" y="154766"/>
                  </a:lnTo>
                  <a:lnTo>
                    <a:pt x="1" y="174053"/>
                  </a:lnTo>
                  <a:lnTo>
                    <a:pt x="1" y="192383"/>
                  </a:lnTo>
                  <a:lnTo>
                    <a:pt x="5" y="209709"/>
                  </a:lnTo>
                  <a:lnTo>
                    <a:pt x="178" y="226158"/>
                  </a:lnTo>
                  <a:lnTo>
                    <a:pt x="826" y="241912"/>
                  </a:lnTo>
                  <a:lnTo>
                    <a:pt x="2075" y="257139"/>
                  </a:lnTo>
                  <a:lnTo>
                    <a:pt x="3737" y="271765"/>
                  </a:lnTo>
                  <a:lnTo>
                    <a:pt x="5563" y="287122"/>
                  </a:lnTo>
                  <a:lnTo>
                    <a:pt x="7717" y="306799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30726" y="1445233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240950" y="0"/>
                  </a:lnTo>
                  <a:lnTo>
                    <a:pt x="229820" y="0"/>
                  </a:lnTo>
                  <a:lnTo>
                    <a:pt x="218221" y="0"/>
                  </a:lnTo>
                  <a:lnTo>
                    <a:pt x="206060" y="0"/>
                  </a:lnTo>
                  <a:lnTo>
                    <a:pt x="193401" y="0"/>
                  </a:lnTo>
                  <a:lnTo>
                    <a:pt x="180339" y="0"/>
                  </a:lnTo>
                  <a:lnTo>
                    <a:pt x="166815" y="0"/>
                  </a:lnTo>
                  <a:lnTo>
                    <a:pt x="152602" y="0"/>
                  </a:lnTo>
                  <a:lnTo>
                    <a:pt x="137638" y="0"/>
                  </a:lnTo>
                  <a:lnTo>
                    <a:pt x="122166" y="0"/>
                  </a:lnTo>
                  <a:lnTo>
                    <a:pt x="106628" y="0"/>
                  </a:lnTo>
                  <a:lnTo>
                    <a:pt x="91292" y="0"/>
                  </a:lnTo>
                  <a:lnTo>
                    <a:pt x="76262" y="0"/>
                  </a:lnTo>
                  <a:lnTo>
                    <a:pt x="59782" y="0"/>
                  </a:lnTo>
                  <a:lnTo>
                    <a:pt x="370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93937" y="1245192"/>
              <a:ext cx="300670" cy="411363"/>
            </a:xfrm>
            <a:custGeom>
              <a:avLst/>
              <a:gdLst/>
              <a:ahLst/>
              <a:cxnLst/>
              <a:rect l="0" t="0" r="0" b="0"/>
              <a:pathLst>
                <a:path w="300670" h="411363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5" y="81190"/>
                  </a:lnTo>
                  <a:lnTo>
                    <a:pt x="3728" y="97639"/>
                  </a:lnTo>
                  <a:lnTo>
                    <a:pt x="5376" y="114959"/>
                  </a:lnTo>
                  <a:lnTo>
                    <a:pt x="6779" y="133159"/>
                  </a:lnTo>
                  <a:lnTo>
                    <a:pt x="7872" y="151954"/>
                  </a:lnTo>
                  <a:lnTo>
                    <a:pt x="8679" y="170877"/>
                  </a:lnTo>
                  <a:lnTo>
                    <a:pt x="9258" y="189639"/>
                  </a:lnTo>
                  <a:lnTo>
                    <a:pt x="9663" y="207983"/>
                  </a:lnTo>
                  <a:lnTo>
                    <a:pt x="9942" y="225608"/>
                  </a:lnTo>
                  <a:lnTo>
                    <a:pt x="10134" y="242430"/>
                  </a:lnTo>
                  <a:lnTo>
                    <a:pt x="10263" y="258693"/>
                  </a:lnTo>
                  <a:lnTo>
                    <a:pt x="10351" y="274847"/>
                  </a:lnTo>
                  <a:lnTo>
                    <a:pt x="10406" y="291125"/>
                  </a:lnTo>
                  <a:lnTo>
                    <a:pt x="10263" y="306124"/>
                  </a:lnTo>
                  <a:lnTo>
                    <a:pt x="9296" y="316408"/>
                  </a:lnTo>
                  <a:lnTo>
                    <a:pt x="7418" y="320198"/>
                  </a:lnTo>
                  <a:lnTo>
                    <a:pt x="5504" y="318506"/>
                  </a:lnTo>
                  <a:lnTo>
                    <a:pt x="3937" y="312850"/>
                  </a:lnTo>
                  <a:lnTo>
                    <a:pt x="2925" y="304625"/>
                  </a:lnTo>
                  <a:lnTo>
                    <a:pt x="2720" y="295018"/>
                  </a:lnTo>
                  <a:lnTo>
                    <a:pt x="3372" y="284765"/>
                  </a:lnTo>
                  <a:lnTo>
                    <a:pt x="4781" y="274246"/>
                  </a:lnTo>
                  <a:lnTo>
                    <a:pt x="6793" y="263635"/>
                  </a:lnTo>
                  <a:lnTo>
                    <a:pt x="9270" y="253022"/>
                  </a:lnTo>
                  <a:lnTo>
                    <a:pt x="12576" y="242925"/>
                  </a:lnTo>
                  <a:lnTo>
                    <a:pt x="17538" y="234272"/>
                  </a:lnTo>
                  <a:lnTo>
                    <a:pt x="24463" y="227462"/>
                  </a:lnTo>
                  <a:lnTo>
                    <a:pt x="32877" y="222719"/>
                  </a:lnTo>
                  <a:lnTo>
                    <a:pt x="41828" y="220351"/>
                  </a:lnTo>
                  <a:lnTo>
                    <a:pt x="50697" y="220284"/>
                  </a:lnTo>
                  <a:lnTo>
                    <a:pt x="59242" y="222322"/>
                  </a:lnTo>
                  <a:lnTo>
                    <a:pt x="67425" y="226340"/>
                  </a:lnTo>
                  <a:lnTo>
                    <a:pt x="75291" y="232073"/>
                  </a:lnTo>
                  <a:lnTo>
                    <a:pt x="82740" y="239173"/>
                  </a:lnTo>
                  <a:lnTo>
                    <a:pt x="89530" y="247300"/>
                  </a:lnTo>
                  <a:lnTo>
                    <a:pt x="95580" y="256178"/>
                  </a:lnTo>
                  <a:lnTo>
                    <a:pt x="100797" y="265918"/>
                  </a:lnTo>
                  <a:lnTo>
                    <a:pt x="105004" y="276973"/>
                  </a:lnTo>
                  <a:lnTo>
                    <a:pt x="108210" y="289479"/>
                  </a:lnTo>
                  <a:lnTo>
                    <a:pt x="110718" y="302962"/>
                  </a:lnTo>
                  <a:lnTo>
                    <a:pt x="113026" y="316552"/>
                  </a:lnTo>
                  <a:lnTo>
                    <a:pt x="115439" y="329662"/>
                  </a:lnTo>
                  <a:lnTo>
                    <a:pt x="118194" y="339793"/>
                  </a:lnTo>
                  <a:lnTo>
                    <a:pt x="121290" y="343836"/>
                  </a:lnTo>
                  <a:lnTo>
                    <a:pt x="124593" y="342568"/>
                  </a:lnTo>
                  <a:lnTo>
                    <a:pt x="128385" y="337766"/>
                  </a:lnTo>
                  <a:lnTo>
                    <a:pt x="133000" y="331114"/>
                  </a:lnTo>
                  <a:lnTo>
                    <a:pt x="138728" y="324086"/>
                  </a:lnTo>
                  <a:lnTo>
                    <a:pt x="145601" y="317461"/>
                  </a:lnTo>
                  <a:lnTo>
                    <a:pt x="153627" y="311646"/>
                  </a:lnTo>
                  <a:lnTo>
                    <a:pt x="162903" y="306933"/>
                  </a:lnTo>
                  <a:lnTo>
                    <a:pt x="173358" y="303343"/>
                  </a:lnTo>
                  <a:lnTo>
                    <a:pt x="184799" y="300721"/>
                  </a:lnTo>
                  <a:lnTo>
                    <a:pt x="197001" y="298859"/>
                  </a:lnTo>
                  <a:lnTo>
                    <a:pt x="209763" y="297560"/>
                  </a:lnTo>
                  <a:lnTo>
                    <a:pt x="222926" y="296666"/>
                  </a:lnTo>
                  <a:lnTo>
                    <a:pt x="236367" y="296057"/>
                  </a:lnTo>
                  <a:lnTo>
                    <a:pt x="249989" y="295630"/>
                  </a:lnTo>
                  <a:lnTo>
                    <a:pt x="263235" y="294833"/>
                  </a:lnTo>
                  <a:lnTo>
                    <a:pt x="275145" y="292700"/>
                  </a:lnTo>
                  <a:lnTo>
                    <a:pt x="285287" y="288819"/>
                  </a:lnTo>
                  <a:lnTo>
                    <a:pt x="293246" y="283431"/>
                  </a:lnTo>
                  <a:lnTo>
                    <a:pt x="298396" y="277134"/>
                  </a:lnTo>
                  <a:lnTo>
                    <a:pt x="300669" y="270381"/>
                  </a:lnTo>
                  <a:lnTo>
                    <a:pt x="300451" y="263427"/>
                  </a:lnTo>
                  <a:lnTo>
                    <a:pt x="298270" y="256393"/>
                  </a:lnTo>
                  <a:lnTo>
                    <a:pt x="294622" y="249340"/>
                  </a:lnTo>
                  <a:lnTo>
                    <a:pt x="289756" y="242454"/>
                  </a:lnTo>
                  <a:lnTo>
                    <a:pt x="283675" y="236050"/>
                  </a:lnTo>
                  <a:lnTo>
                    <a:pt x="276474" y="230263"/>
                  </a:lnTo>
                  <a:lnTo>
                    <a:pt x="268182" y="225223"/>
                  </a:lnTo>
                  <a:lnTo>
                    <a:pt x="258707" y="221135"/>
                  </a:lnTo>
                  <a:lnTo>
                    <a:pt x="248111" y="218021"/>
                  </a:lnTo>
                  <a:lnTo>
                    <a:pt x="236741" y="215912"/>
                  </a:lnTo>
                  <a:lnTo>
                    <a:pt x="225115" y="214938"/>
                  </a:lnTo>
                  <a:lnTo>
                    <a:pt x="213562" y="215064"/>
                  </a:lnTo>
                  <a:lnTo>
                    <a:pt x="202365" y="216283"/>
                  </a:lnTo>
                  <a:lnTo>
                    <a:pt x="191846" y="218696"/>
                  </a:lnTo>
                  <a:lnTo>
                    <a:pt x="182108" y="222249"/>
                  </a:lnTo>
                  <a:lnTo>
                    <a:pt x="173076" y="226922"/>
                  </a:lnTo>
                  <a:lnTo>
                    <a:pt x="164615" y="232808"/>
                  </a:lnTo>
                  <a:lnTo>
                    <a:pt x="156590" y="239841"/>
                  </a:lnTo>
                  <a:lnTo>
                    <a:pt x="149044" y="247835"/>
                  </a:lnTo>
                  <a:lnTo>
                    <a:pt x="142196" y="256571"/>
                  </a:lnTo>
                  <a:lnTo>
                    <a:pt x="136110" y="265858"/>
                  </a:lnTo>
                  <a:lnTo>
                    <a:pt x="130871" y="275703"/>
                  </a:lnTo>
                  <a:lnTo>
                    <a:pt x="126650" y="286297"/>
                  </a:lnTo>
                  <a:lnTo>
                    <a:pt x="123445" y="297684"/>
                  </a:lnTo>
                  <a:lnTo>
                    <a:pt x="121276" y="309772"/>
                  </a:lnTo>
                  <a:lnTo>
                    <a:pt x="120262" y="322418"/>
                  </a:lnTo>
                  <a:lnTo>
                    <a:pt x="120366" y="335473"/>
                  </a:lnTo>
                  <a:lnTo>
                    <a:pt x="121740" y="348494"/>
                  </a:lnTo>
                  <a:lnTo>
                    <a:pt x="124790" y="360777"/>
                  </a:lnTo>
                  <a:lnTo>
                    <a:pt x="129584" y="371992"/>
                  </a:lnTo>
                  <a:lnTo>
                    <a:pt x="135905" y="381996"/>
                  </a:lnTo>
                  <a:lnTo>
                    <a:pt x="143435" y="390651"/>
                  </a:lnTo>
                  <a:lnTo>
                    <a:pt x="151874" y="398020"/>
                  </a:lnTo>
                  <a:lnTo>
                    <a:pt x="161131" y="403986"/>
                  </a:lnTo>
                  <a:lnTo>
                    <a:pt x="171322" y="408180"/>
                  </a:lnTo>
                  <a:lnTo>
                    <a:pt x="182430" y="410559"/>
                  </a:lnTo>
                  <a:lnTo>
                    <a:pt x="194160" y="411362"/>
                  </a:lnTo>
                  <a:lnTo>
                    <a:pt x="206032" y="410922"/>
                  </a:lnTo>
                  <a:lnTo>
                    <a:pt x="217746" y="409559"/>
                  </a:lnTo>
                  <a:lnTo>
                    <a:pt x="228752" y="407689"/>
                  </a:lnTo>
                  <a:lnTo>
                    <a:pt x="239248" y="405633"/>
                  </a:lnTo>
                  <a:lnTo>
                    <a:pt x="250153" y="403220"/>
                  </a:lnTo>
                  <a:lnTo>
                    <a:pt x="26321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474059" y="1297834"/>
              <a:ext cx="188461" cy="366279"/>
            </a:xfrm>
            <a:custGeom>
              <a:avLst/>
              <a:gdLst/>
              <a:ahLst/>
              <a:cxnLst/>
              <a:rect l="0" t="0" r="0" b="0"/>
              <a:pathLst>
                <a:path w="188461" h="366279">
                  <a:moveTo>
                    <a:pt x="9475" y="0"/>
                  </a:moveTo>
                  <a:lnTo>
                    <a:pt x="6608" y="11735"/>
                  </a:lnTo>
                  <a:lnTo>
                    <a:pt x="4466" y="22864"/>
                  </a:lnTo>
                  <a:lnTo>
                    <a:pt x="2863" y="34472"/>
                  </a:lnTo>
                  <a:lnTo>
                    <a:pt x="1683" y="46978"/>
                  </a:lnTo>
                  <a:lnTo>
                    <a:pt x="834" y="60935"/>
                  </a:lnTo>
                  <a:lnTo>
                    <a:pt x="242" y="76484"/>
                  </a:lnTo>
                  <a:lnTo>
                    <a:pt x="0" y="92969"/>
                  </a:lnTo>
                  <a:lnTo>
                    <a:pt x="364" y="109182"/>
                  </a:lnTo>
                  <a:lnTo>
                    <a:pt x="1420" y="124458"/>
                  </a:lnTo>
                  <a:lnTo>
                    <a:pt x="2941" y="138983"/>
                  </a:lnTo>
                  <a:lnTo>
                    <a:pt x="4500" y="153489"/>
                  </a:lnTo>
                  <a:lnTo>
                    <a:pt x="5845" y="168435"/>
                  </a:lnTo>
                  <a:lnTo>
                    <a:pt x="6897" y="183948"/>
                  </a:lnTo>
                  <a:lnTo>
                    <a:pt x="7679" y="199989"/>
                  </a:lnTo>
                  <a:lnTo>
                    <a:pt x="8238" y="216453"/>
                  </a:lnTo>
                  <a:lnTo>
                    <a:pt x="8632" y="233071"/>
                  </a:lnTo>
                  <a:lnTo>
                    <a:pt x="8904" y="249447"/>
                  </a:lnTo>
                  <a:lnTo>
                    <a:pt x="9093" y="265380"/>
                  </a:lnTo>
                  <a:lnTo>
                    <a:pt x="9392" y="280686"/>
                  </a:lnTo>
                  <a:lnTo>
                    <a:pt x="10126" y="295125"/>
                  </a:lnTo>
                  <a:lnTo>
                    <a:pt x="11442" y="308648"/>
                  </a:lnTo>
                  <a:lnTo>
                    <a:pt x="13479" y="321205"/>
                  </a:lnTo>
                  <a:lnTo>
                    <a:pt x="16449" y="332653"/>
                  </a:lnTo>
                  <a:lnTo>
                    <a:pt x="20380" y="343010"/>
                  </a:lnTo>
                  <a:lnTo>
                    <a:pt x="25309" y="351950"/>
                  </a:lnTo>
                  <a:lnTo>
                    <a:pt x="31366" y="358753"/>
                  </a:lnTo>
                  <a:lnTo>
                    <a:pt x="38515" y="363215"/>
                  </a:lnTo>
                  <a:lnTo>
                    <a:pt x="46585" y="365585"/>
                  </a:lnTo>
                  <a:lnTo>
                    <a:pt x="55372" y="366278"/>
                  </a:lnTo>
                  <a:lnTo>
                    <a:pt x="64689" y="365712"/>
                  </a:lnTo>
                  <a:lnTo>
                    <a:pt x="74385" y="364233"/>
                  </a:lnTo>
                  <a:lnTo>
                    <a:pt x="84346" y="362112"/>
                  </a:lnTo>
                  <a:lnTo>
                    <a:pt x="94494" y="359545"/>
                  </a:lnTo>
                  <a:lnTo>
                    <a:pt x="104936" y="356672"/>
                  </a:lnTo>
                  <a:lnTo>
                    <a:pt x="115939" y="353591"/>
                  </a:lnTo>
                  <a:lnTo>
                    <a:pt x="127588" y="350373"/>
                  </a:lnTo>
                  <a:lnTo>
                    <a:pt x="139421" y="347218"/>
                  </a:lnTo>
                  <a:lnTo>
                    <a:pt x="151763" y="344143"/>
                  </a:lnTo>
                  <a:lnTo>
                    <a:pt x="166818" y="340881"/>
                  </a:lnTo>
                  <a:lnTo>
                    <a:pt x="18846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653827" y="1337721"/>
              <a:ext cx="240320" cy="340204"/>
            </a:xfrm>
            <a:custGeom>
              <a:avLst/>
              <a:gdLst/>
              <a:ahLst/>
              <a:cxnLst/>
              <a:rect l="0" t="0" r="0" b="0"/>
              <a:pathLst>
                <a:path w="240320" h="340204">
                  <a:moveTo>
                    <a:pt x="156091" y="44341"/>
                  </a:moveTo>
                  <a:lnTo>
                    <a:pt x="153022" y="35674"/>
                  </a:lnTo>
                  <a:lnTo>
                    <a:pt x="148959" y="28608"/>
                  </a:lnTo>
                  <a:lnTo>
                    <a:pt x="143467" y="22502"/>
                  </a:lnTo>
                  <a:lnTo>
                    <a:pt x="136708" y="17101"/>
                  </a:lnTo>
                  <a:lnTo>
                    <a:pt x="128910" y="12238"/>
                  </a:lnTo>
                  <a:lnTo>
                    <a:pt x="120312" y="7789"/>
                  </a:lnTo>
                  <a:lnTo>
                    <a:pt x="111127" y="3968"/>
                  </a:lnTo>
                  <a:lnTo>
                    <a:pt x="101522" y="1305"/>
                  </a:lnTo>
                  <a:lnTo>
                    <a:pt x="91626" y="0"/>
                  </a:lnTo>
                  <a:lnTo>
                    <a:pt x="81697" y="108"/>
                  </a:lnTo>
                  <a:lnTo>
                    <a:pt x="72103" y="1700"/>
                  </a:lnTo>
                  <a:lnTo>
                    <a:pt x="63022" y="4667"/>
                  </a:lnTo>
                  <a:lnTo>
                    <a:pt x="54448" y="8929"/>
                  </a:lnTo>
                  <a:lnTo>
                    <a:pt x="46303" y="14532"/>
                  </a:lnTo>
                  <a:lnTo>
                    <a:pt x="38494" y="21372"/>
                  </a:lnTo>
                  <a:lnTo>
                    <a:pt x="31095" y="29234"/>
                  </a:lnTo>
                  <a:lnTo>
                    <a:pt x="24345" y="37880"/>
                  </a:lnTo>
                  <a:lnTo>
                    <a:pt x="18326" y="47108"/>
                  </a:lnTo>
                  <a:lnTo>
                    <a:pt x="13130" y="56913"/>
                  </a:lnTo>
                  <a:lnTo>
                    <a:pt x="8938" y="67480"/>
                  </a:lnTo>
                  <a:lnTo>
                    <a:pt x="5750" y="78854"/>
                  </a:lnTo>
                  <a:lnTo>
                    <a:pt x="3422" y="91102"/>
                  </a:lnTo>
                  <a:lnTo>
                    <a:pt x="1769" y="104389"/>
                  </a:lnTo>
                  <a:lnTo>
                    <a:pt x="620" y="118692"/>
                  </a:lnTo>
                  <a:lnTo>
                    <a:pt x="0" y="133535"/>
                  </a:lnTo>
                  <a:lnTo>
                    <a:pt x="108" y="148112"/>
                  </a:lnTo>
                  <a:lnTo>
                    <a:pt x="994" y="161991"/>
                  </a:lnTo>
                  <a:lnTo>
                    <a:pt x="2571" y="175257"/>
                  </a:lnTo>
                  <a:lnTo>
                    <a:pt x="4701" y="188313"/>
                  </a:lnTo>
                  <a:lnTo>
                    <a:pt x="7249" y="201426"/>
                  </a:lnTo>
                  <a:lnTo>
                    <a:pt x="10266" y="214540"/>
                  </a:lnTo>
                  <a:lnTo>
                    <a:pt x="13969" y="227358"/>
                  </a:lnTo>
                  <a:lnTo>
                    <a:pt x="18423" y="239727"/>
                  </a:lnTo>
                  <a:lnTo>
                    <a:pt x="23549" y="251646"/>
                  </a:lnTo>
                  <a:lnTo>
                    <a:pt x="29215" y="263182"/>
                  </a:lnTo>
                  <a:lnTo>
                    <a:pt x="35286" y="274419"/>
                  </a:lnTo>
                  <a:lnTo>
                    <a:pt x="41650" y="285270"/>
                  </a:lnTo>
                  <a:lnTo>
                    <a:pt x="48222" y="295490"/>
                  </a:lnTo>
                  <a:lnTo>
                    <a:pt x="54947" y="304993"/>
                  </a:lnTo>
                  <a:lnTo>
                    <a:pt x="62107" y="313680"/>
                  </a:lnTo>
                  <a:lnTo>
                    <a:pt x="70284" y="321369"/>
                  </a:lnTo>
                  <a:lnTo>
                    <a:pt x="79712" y="328050"/>
                  </a:lnTo>
                  <a:lnTo>
                    <a:pt x="90148" y="333537"/>
                  </a:lnTo>
                  <a:lnTo>
                    <a:pt x="101070" y="337400"/>
                  </a:lnTo>
                  <a:lnTo>
                    <a:pt x="112120" y="339553"/>
                  </a:lnTo>
                  <a:lnTo>
                    <a:pt x="123132" y="340203"/>
                  </a:lnTo>
                  <a:lnTo>
                    <a:pt x="134050" y="339660"/>
                  </a:lnTo>
                  <a:lnTo>
                    <a:pt x="144869" y="338218"/>
                  </a:lnTo>
                  <a:lnTo>
                    <a:pt x="155437" y="335965"/>
                  </a:lnTo>
                  <a:lnTo>
                    <a:pt x="165468" y="332784"/>
                  </a:lnTo>
                  <a:lnTo>
                    <a:pt x="174853" y="328683"/>
                  </a:lnTo>
                  <a:lnTo>
                    <a:pt x="183800" y="323796"/>
                  </a:lnTo>
                  <a:lnTo>
                    <a:pt x="192729" y="318290"/>
                  </a:lnTo>
                  <a:lnTo>
                    <a:pt x="201875" y="312336"/>
                  </a:lnTo>
                  <a:lnTo>
                    <a:pt x="210848" y="306366"/>
                  </a:lnTo>
                  <a:lnTo>
                    <a:pt x="219611" y="300492"/>
                  </a:lnTo>
                  <a:lnTo>
                    <a:pt x="228940" y="294200"/>
                  </a:lnTo>
                  <a:lnTo>
                    <a:pt x="240319" y="286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020488" y="1392591"/>
              <a:ext cx="52643" cy="284270"/>
            </a:xfrm>
            <a:custGeom>
              <a:avLst/>
              <a:gdLst/>
              <a:ahLst/>
              <a:cxnLst/>
              <a:rect l="0" t="0" r="0" b="0"/>
              <a:pathLst>
                <a:path w="52643" h="284270">
                  <a:moveTo>
                    <a:pt x="52642" y="284269"/>
                  </a:moveTo>
                  <a:lnTo>
                    <a:pt x="49708" y="275334"/>
                  </a:lnTo>
                  <a:lnTo>
                    <a:pt x="46926" y="265707"/>
                  </a:lnTo>
                  <a:lnTo>
                    <a:pt x="44030" y="254415"/>
                  </a:lnTo>
                  <a:lnTo>
                    <a:pt x="41163" y="241574"/>
                  </a:lnTo>
                  <a:lnTo>
                    <a:pt x="38646" y="227447"/>
                  </a:lnTo>
                  <a:lnTo>
                    <a:pt x="36631" y="212326"/>
                  </a:lnTo>
                  <a:lnTo>
                    <a:pt x="34946" y="196638"/>
                  </a:lnTo>
                  <a:lnTo>
                    <a:pt x="33202" y="180898"/>
                  </a:lnTo>
                  <a:lnTo>
                    <a:pt x="31176" y="165394"/>
                  </a:lnTo>
                  <a:lnTo>
                    <a:pt x="28813" y="150207"/>
                  </a:lnTo>
                  <a:lnTo>
                    <a:pt x="26151" y="135318"/>
                  </a:lnTo>
                  <a:lnTo>
                    <a:pt x="23245" y="120669"/>
                  </a:lnTo>
                  <a:lnTo>
                    <a:pt x="20157" y="106203"/>
                  </a:lnTo>
                  <a:lnTo>
                    <a:pt x="16937" y="91869"/>
                  </a:lnTo>
                  <a:lnTo>
                    <a:pt x="13631" y="77638"/>
                  </a:lnTo>
                  <a:lnTo>
                    <a:pt x="10418" y="63701"/>
                  </a:lnTo>
                  <a:lnTo>
                    <a:pt x="7298" y="48890"/>
                  </a:lnTo>
                  <a:lnTo>
                    <a:pt x="4001" y="29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915203" y="1335340"/>
              <a:ext cx="316817" cy="383635"/>
            </a:xfrm>
            <a:custGeom>
              <a:avLst/>
              <a:gdLst/>
              <a:ahLst/>
              <a:cxnLst/>
              <a:rect l="0" t="0" r="0" b="0"/>
              <a:pathLst>
                <a:path w="316817" h="383635">
                  <a:moveTo>
                    <a:pt x="10528" y="4608"/>
                  </a:moveTo>
                  <a:lnTo>
                    <a:pt x="19329" y="1809"/>
                  </a:lnTo>
                  <a:lnTo>
                    <a:pt x="27675" y="307"/>
                  </a:lnTo>
                  <a:lnTo>
                    <a:pt x="36378" y="0"/>
                  </a:lnTo>
                  <a:lnTo>
                    <a:pt x="45672" y="679"/>
                  </a:lnTo>
                  <a:lnTo>
                    <a:pt x="55816" y="2147"/>
                  </a:lnTo>
                  <a:lnTo>
                    <a:pt x="66861" y="4216"/>
                  </a:lnTo>
                  <a:lnTo>
                    <a:pt x="78702" y="6726"/>
                  </a:lnTo>
                  <a:lnTo>
                    <a:pt x="91172" y="9548"/>
                  </a:lnTo>
                  <a:lnTo>
                    <a:pt x="104114" y="12600"/>
                  </a:lnTo>
                  <a:lnTo>
                    <a:pt x="117397" y="16138"/>
                  </a:lnTo>
                  <a:lnTo>
                    <a:pt x="130919" y="20731"/>
                  </a:lnTo>
                  <a:lnTo>
                    <a:pt x="144606" y="26604"/>
                  </a:lnTo>
                  <a:lnTo>
                    <a:pt x="158409" y="33668"/>
                  </a:lnTo>
                  <a:lnTo>
                    <a:pt x="172288" y="41706"/>
                  </a:lnTo>
                  <a:lnTo>
                    <a:pt x="186210" y="50480"/>
                  </a:lnTo>
                  <a:lnTo>
                    <a:pt x="199830" y="59625"/>
                  </a:lnTo>
                  <a:lnTo>
                    <a:pt x="212524" y="68676"/>
                  </a:lnTo>
                  <a:lnTo>
                    <a:pt x="224028" y="77397"/>
                  </a:lnTo>
                  <a:lnTo>
                    <a:pt x="234567" y="86064"/>
                  </a:lnTo>
                  <a:lnTo>
                    <a:pt x="244646" y="95336"/>
                  </a:lnTo>
                  <a:lnTo>
                    <a:pt x="254610" y="105543"/>
                  </a:lnTo>
                  <a:lnTo>
                    <a:pt x="264458" y="116688"/>
                  </a:lnTo>
                  <a:lnTo>
                    <a:pt x="273931" y="128628"/>
                  </a:lnTo>
                  <a:lnTo>
                    <a:pt x="282896" y="141187"/>
                  </a:lnTo>
                  <a:lnTo>
                    <a:pt x="291205" y="154367"/>
                  </a:lnTo>
                  <a:lnTo>
                    <a:pt x="298633" y="168346"/>
                  </a:lnTo>
                  <a:lnTo>
                    <a:pt x="305135" y="183155"/>
                  </a:lnTo>
                  <a:lnTo>
                    <a:pt x="310501" y="198693"/>
                  </a:lnTo>
                  <a:lnTo>
                    <a:pt x="314282" y="214807"/>
                  </a:lnTo>
                  <a:lnTo>
                    <a:pt x="316376" y="231344"/>
                  </a:lnTo>
                  <a:lnTo>
                    <a:pt x="316816" y="247856"/>
                  </a:lnTo>
                  <a:lnTo>
                    <a:pt x="315599" y="263635"/>
                  </a:lnTo>
                  <a:lnTo>
                    <a:pt x="312893" y="278352"/>
                  </a:lnTo>
                  <a:lnTo>
                    <a:pt x="308977" y="291860"/>
                  </a:lnTo>
                  <a:lnTo>
                    <a:pt x="304139" y="304020"/>
                  </a:lnTo>
                  <a:lnTo>
                    <a:pt x="298622" y="314901"/>
                  </a:lnTo>
                  <a:lnTo>
                    <a:pt x="292293" y="324548"/>
                  </a:lnTo>
                  <a:lnTo>
                    <a:pt x="284680" y="332898"/>
                  </a:lnTo>
                  <a:lnTo>
                    <a:pt x="275625" y="340039"/>
                  </a:lnTo>
                  <a:lnTo>
                    <a:pt x="265104" y="346176"/>
                  </a:lnTo>
                  <a:lnTo>
                    <a:pt x="253059" y="351542"/>
                  </a:lnTo>
                  <a:lnTo>
                    <a:pt x="239623" y="356340"/>
                  </a:lnTo>
                  <a:lnTo>
                    <a:pt x="225211" y="360734"/>
                  </a:lnTo>
                  <a:lnTo>
                    <a:pt x="210400" y="364846"/>
                  </a:lnTo>
                  <a:lnTo>
                    <a:pt x="195554" y="368759"/>
                  </a:lnTo>
                  <a:lnTo>
                    <a:pt x="180823" y="372370"/>
                  </a:lnTo>
                  <a:lnTo>
                    <a:pt x="166248" y="375416"/>
                  </a:lnTo>
                  <a:lnTo>
                    <a:pt x="151813" y="377796"/>
                  </a:lnTo>
                  <a:lnTo>
                    <a:pt x="137491" y="379563"/>
                  </a:lnTo>
                  <a:lnTo>
                    <a:pt x="123256" y="380831"/>
                  </a:lnTo>
                  <a:lnTo>
                    <a:pt x="109081" y="381722"/>
                  </a:lnTo>
                  <a:lnTo>
                    <a:pt x="94949" y="382338"/>
                  </a:lnTo>
                  <a:lnTo>
                    <a:pt x="80848" y="382759"/>
                  </a:lnTo>
                  <a:lnTo>
                    <a:pt x="66781" y="383046"/>
                  </a:lnTo>
                  <a:lnTo>
                    <a:pt x="53155" y="383239"/>
                  </a:lnTo>
                  <a:lnTo>
                    <a:pt x="39331" y="383391"/>
                  </a:lnTo>
                  <a:lnTo>
                    <a:pt x="22977" y="383515"/>
                  </a:lnTo>
                  <a:lnTo>
                    <a:pt x="0" y="3836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137077" y="1368704"/>
            <a:ext cx="810696" cy="789639"/>
            <a:chOff x="1137077" y="1368704"/>
            <a:chExt cx="810696" cy="789639"/>
          </a:xfrm>
        </p:grpSpPr>
        <p:sp>
          <p:nvSpPr>
            <p:cNvPr id="30" name="Freeform 29"/>
            <p:cNvSpPr/>
            <p:nvPr/>
          </p:nvSpPr>
          <p:spPr>
            <a:xfrm>
              <a:off x="1137077" y="1621388"/>
              <a:ext cx="279604" cy="502647"/>
            </a:xfrm>
            <a:custGeom>
              <a:avLst/>
              <a:gdLst/>
              <a:ahLst/>
              <a:cxnLst/>
              <a:rect l="0" t="0" r="0" b="0"/>
              <a:pathLst>
                <a:path w="279604" h="502647">
                  <a:moveTo>
                    <a:pt x="115814" y="0"/>
                  </a:moveTo>
                  <a:lnTo>
                    <a:pt x="109946" y="5868"/>
                  </a:lnTo>
                  <a:lnTo>
                    <a:pt x="104382" y="11432"/>
                  </a:lnTo>
                  <a:lnTo>
                    <a:pt x="98582" y="17231"/>
                  </a:lnTo>
                  <a:lnTo>
                    <a:pt x="92502" y="23312"/>
                  </a:lnTo>
                  <a:lnTo>
                    <a:pt x="86172" y="29642"/>
                  </a:lnTo>
                  <a:lnTo>
                    <a:pt x="79644" y="36170"/>
                  </a:lnTo>
                  <a:lnTo>
                    <a:pt x="72968" y="42846"/>
                  </a:lnTo>
                  <a:lnTo>
                    <a:pt x="66185" y="49628"/>
                  </a:lnTo>
                  <a:lnTo>
                    <a:pt x="59328" y="56486"/>
                  </a:lnTo>
                  <a:lnTo>
                    <a:pt x="52418" y="63395"/>
                  </a:lnTo>
                  <a:lnTo>
                    <a:pt x="45473" y="70341"/>
                  </a:lnTo>
                  <a:lnTo>
                    <a:pt x="38515" y="77255"/>
                  </a:lnTo>
                  <a:lnTo>
                    <a:pt x="31949" y="82220"/>
                  </a:lnTo>
                  <a:lnTo>
                    <a:pt x="27032" y="82846"/>
                  </a:lnTo>
                  <a:lnTo>
                    <a:pt x="24654" y="79838"/>
                  </a:lnTo>
                  <a:lnTo>
                    <a:pt x="24362" y="74320"/>
                  </a:lnTo>
                  <a:lnTo>
                    <a:pt x="25796" y="67287"/>
                  </a:lnTo>
                  <a:lnTo>
                    <a:pt x="29061" y="59614"/>
                  </a:lnTo>
                  <a:lnTo>
                    <a:pt x="34089" y="51809"/>
                  </a:lnTo>
                  <a:lnTo>
                    <a:pt x="40612" y="44254"/>
                  </a:lnTo>
                  <a:lnTo>
                    <a:pt x="48299" y="37319"/>
                  </a:lnTo>
                  <a:lnTo>
                    <a:pt x="56853" y="31136"/>
                  </a:lnTo>
                  <a:lnTo>
                    <a:pt x="66193" y="25812"/>
                  </a:lnTo>
                  <a:lnTo>
                    <a:pt x="76442" y="21524"/>
                  </a:lnTo>
                  <a:lnTo>
                    <a:pt x="87590" y="18276"/>
                  </a:lnTo>
                  <a:lnTo>
                    <a:pt x="99347" y="16245"/>
                  </a:lnTo>
                  <a:lnTo>
                    <a:pt x="111238" y="15855"/>
                  </a:lnTo>
                  <a:lnTo>
                    <a:pt x="122974" y="17191"/>
                  </a:lnTo>
                  <a:lnTo>
                    <a:pt x="134294" y="20205"/>
                  </a:lnTo>
                  <a:lnTo>
                    <a:pt x="144896" y="24895"/>
                  </a:lnTo>
                  <a:lnTo>
                    <a:pt x="154683" y="31091"/>
                  </a:lnTo>
                  <a:lnTo>
                    <a:pt x="163407" y="38674"/>
                  </a:lnTo>
                  <a:lnTo>
                    <a:pt x="170596" y="47658"/>
                  </a:lnTo>
                  <a:lnTo>
                    <a:pt x="176127" y="57918"/>
                  </a:lnTo>
                  <a:lnTo>
                    <a:pt x="179859" y="69059"/>
                  </a:lnTo>
                  <a:lnTo>
                    <a:pt x="181473" y="80528"/>
                  </a:lnTo>
                  <a:lnTo>
                    <a:pt x="181003" y="91977"/>
                  </a:lnTo>
                  <a:lnTo>
                    <a:pt x="178757" y="103104"/>
                  </a:lnTo>
                  <a:lnTo>
                    <a:pt x="175124" y="113576"/>
                  </a:lnTo>
                  <a:lnTo>
                    <a:pt x="170459" y="123279"/>
                  </a:lnTo>
                  <a:lnTo>
                    <a:pt x="164889" y="132117"/>
                  </a:lnTo>
                  <a:lnTo>
                    <a:pt x="158328" y="139916"/>
                  </a:lnTo>
                  <a:lnTo>
                    <a:pt x="150805" y="146683"/>
                  </a:lnTo>
                  <a:lnTo>
                    <a:pt x="142466" y="152568"/>
                  </a:lnTo>
                  <a:lnTo>
                    <a:pt x="133491" y="157764"/>
                  </a:lnTo>
                  <a:lnTo>
                    <a:pt x="124072" y="162412"/>
                  </a:lnTo>
                  <a:lnTo>
                    <a:pt x="115364" y="165372"/>
                  </a:lnTo>
                  <a:lnTo>
                    <a:pt x="109950" y="165602"/>
                  </a:lnTo>
                  <a:lnTo>
                    <a:pt x="109376" y="164464"/>
                  </a:lnTo>
                  <a:lnTo>
                    <a:pt x="113092" y="163011"/>
                  </a:lnTo>
                  <a:lnTo>
                    <a:pt x="119855" y="162021"/>
                  </a:lnTo>
                  <a:lnTo>
                    <a:pt x="128414" y="162247"/>
                  </a:lnTo>
                  <a:lnTo>
                    <a:pt x="137938" y="163956"/>
                  </a:lnTo>
                  <a:lnTo>
                    <a:pt x="148127" y="167201"/>
                  </a:lnTo>
                  <a:lnTo>
                    <a:pt x="159041" y="172034"/>
                  </a:lnTo>
                  <a:lnTo>
                    <a:pt x="170684" y="178317"/>
                  </a:lnTo>
                  <a:lnTo>
                    <a:pt x="182795" y="185785"/>
                  </a:lnTo>
                  <a:lnTo>
                    <a:pt x="194934" y="194159"/>
                  </a:lnTo>
                  <a:lnTo>
                    <a:pt x="206841" y="203190"/>
                  </a:lnTo>
                  <a:lnTo>
                    <a:pt x="218279" y="212522"/>
                  </a:lnTo>
                  <a:lnTo>
                    <a:pt x="228961" y="221706"/>
                  </a:lnTo>
                  <a:lnTo>
                    <a:pt x="238806" y="230519"/>
                  </a:lnTo>
                  <a:lnTo>
                    <a:pt x="247739" y="239250"/>
                  </a:lnTo>
                  <a:lnTo>
                    <a:pt x="255601" y="248566"/>
                  </a:lnTo>
                  <a:lnTo>
                    <a:pt x="262406" y="258802"/>
                  </a:lnTo>
                  <a:lnTo>
                    <a:pt x="268147" y="269967"/>
                  </a:lnTo>
                  <a:lnTo>
                    <a:pt x="272714" y="281920"/>
                  </a:lnTo>
                  <a:lnTo>
                    <a:pt x="276153" y="294489"/>
                  </a:lnTo>
                  <a:lnTo>
                    <a:pt x="278481" y="307675"/>
                  </a:lnTo>
                  <a:lnTo>
                    <a:pt x="279603" y="321657"/>
                  </a:lnTo>
                  <a:lnTo>
                    <a:pt x="279576" y="336460"/>
                  </a:lnTo>
                  <a:lnTo>
                    <a:pt x="278423" y="351654"/>
                  </a:lnTo>
                  <a:lnTo>
                    <a:pt x="276055" y="366473"/>
                  </a:lnTo>
                  <a:lnTo>
                    <a:pt x="272535" y="380509"/>
                  </a:lnTo>
                  <a:lnTo>
                    <a:pt x="268055" y="393543"/>
                  </a:lnTo>
                  <a:lnTo>
                    <a:pt x="262831" y="405378"/>
                  </a:lnTo>
                  <a:lnTo>
                    <a:pt x="257055" y="416045"/>
                  </a:lnTo>
                  <a:lnTo>
                    <a:pt x="250720" y="425887"/>
                  </a:lnTo>
                  <a:lnTo>
                    <a:pt x="243636" y="435432"/>
                  </a:lnTo>
                  <a:lnTo>
                    <a:pt x="235755" y="445007"/>
                  </a:lnTo>
                  <a:lnTo>
                    <a:pt x="227004" y="454577"/>
                  </a:lnTo>
                  <a:lnTo>
                    <a:pt x="217219" y="463857"/>
                  </a:lnTo>
                  <a:lnTo>
                    <a:pt x="206406" y="472684"/>
                  </a:lnTo>
                  <a:lnTo>
                    <a:pt x="194551" y="480730"/>
                  </a:lnTo>
                  <a:lnTo>
                    <a:pt x="181537" y="487448"/>
                  </a:lnTo>
                  <a:lnTo>
                    <a:pt x="167415" y="492665"/>
                  </a:lnTo>
                  <a:lnTo>
                    <a:pt x="152525" y="496522"/>
                  </a:lnTo>
                  <a:lnTo>
                    <a:pt x="137386" y="499284"/>
                  </a:lnTo>
                  <a:lnTo>
                    <a:pt x="122315" y="501216"/>
                  </a:lnTo>
                  <a:lnTo>
                    <a:pt x="107435" y="502380"/>
                  </a:lnTo>
                  <a:lnTo>
                    <a:pt x="92757" y="502646"/>
                  </a:lnTo>
                  <a:lnTo>
                    <a:pt x="78262" y="502014"/>
                  </a:lnTo>
                  <a:lnTo>
                    <a:pt x="64133" y="500572"/>
                  </a:lnTo>
                  <a:lnTo>
                    <a:pt x="49166" y="498172"/>
                  </a:lnTo>
                  <a:lnTo>
                    <a:pt x="29807" y="49348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579274" y="1368704"/>
              <a:ext cx="236352" cy="273742"/>
            </a:xfrm>
            <a:custGeom>
              <a:avLst/>
              <a:gdLst/>
              <a:ahLst/>
              <a:cxnLst/>
              <a:rect l="0" t="0" r="0" b="0"/>
              <a:pathLst>
                <a:path w="236352" h="273742">
                  <a:moveTo>
                    <a:pt x="105285" y="0"/>
                  </a:moveTo>
                  <a:lnTo>
                    <a:pt x="102284" y="11601"/>
                  </a:lnTo>
                  <a:lnTo>
                    <a:pt x="98862" y="21450"/>
                  </a:lnTo>
                  <a:lnTo>
                    <a:pt x="94666" y="30455"/>
                  </a:lnTo>
                  <a:lnTo>
                    <a:pt x="89766" y="38897"/>
                  </a:lnTo>
                  <a:lnTo>
                    <a:pt x="84284" y="46924"/>
                  </a:lnTo>
                  <a:lnTo>
                    <a:pt x="78354" y="54647"/>
                  </a:lnTo>
                  <a:lnTo>
                    <a:pt x="72092" y="62152"/>
                  </a:lnTo>
                  <a:lnTo>
                    <a:pt x="65594" y="69502"/>
                  </a:lnTo>
                  <a:lnTo>
                    <a:pt x="58927" y="76701"/>
                  </a:lnTo>
                  <a:lnTo>
                    <a:pt x="52065" y="82167"/>
                  </a:lnTo>
                  <a:lnTo>
                    <a:pt x="45713" y="83514"/>
                  </a:lnTo>
                  <a:lnTo>
                    <a:pt x="41488" y="81012"/>
                  </a:lnTo>
                  <a:lnTo>
                    <a:pt x="40224" y="76131"/>
                  </a:lnTo>
                  <a:lnTo>
                    <a:pt x="41872" y="70026"/>
                  </a:lnTo>
                  <a:lnTo>
                    <a:pt x="45967" y="63512"/>
                  </a:lnTo>
                  <a:lnTo>
                    <a:pt x="51951" y="57224"/>
                  </a:lnTo>
                  <a:lnTo>
                    <a:pt x="59328" y="51444"/>
                  </a:lnTo>
                  <a:lnTo>
                    <a:pt x="67863" y="46207"/>
                  </a:lnTo>
                  <a:lnTo>
                    <a:pt x="77564" y="41438"/>
                  </a:lnTo>
                  <a:lnTo>
                    <a:pt x="88343" y="37050"/>
                  </a:lnTo>
                  <a:lnTo>
                    <a:pt x="99851" y="33437"/>
                  </a:lnTo>
                  <a:lnTo>
                    <a:pt x="111576" y="31446"/>
                  </a:lnTo>
                  <a:lnTo>
                    <a:pt x="123199" y="31404"/>
                  </a:lnTo>
                  <a:lnTo>
                    <a:pt x="134445" y="33174"/>
                  </a:lnTo>
                  <a:lnTo>
                    <a:pt x="144997" y="36421"/>
                  </a:lnTo>
                  <a:lnTo>
                    <a:pt x="154746" y="40795"/>
                  </a:lnTo>
                  <a:lnTo>
                    <a:pt x="163275" y="46153"/>
                  </a:lnTo>
                  <a:lnTo>
                    <a:pt x="169801" y="52565"/>
                  </a:lnTo>
                  <a:lnTo>
                    <a:pt x="174073" y="59980"/>
                  </a:lnTo>
                  <a:lnTo>
                    <a:pt x="176145" y="68075"/>
                  </a:lnTo>
                  <a:lnTo>
                    <a:pt x="176107" y="76354"/>
                  </a:lnTo>
                  <a:lnTo>
                    <a:pt x="174227" y="84510"/>
                  </a:lnTo>
                  <a:lnTo>
                    <a:pt x="170713" y="92274"/>
                  </a:lnTo>
                  <a:lnTo>
                    <a:pt x="165622" y="99336"/>
                  </a:lnTo>
                  <a:lnTo>
                    <a:pt x="159129" y="105601"/>
                  </a:lnTo>
                  <a:lnTo>
                    <a:pt x="151501" y="111148"/>
                  </a:lnTo>
                  <a:lnTo>
                    <a:pt x="143012" y="116115"/>
                  </a:lnTo>
                  <a:lnTo>
                    <a:pt x="133975" y="120627"/>
                  </a:lnTo>
                  <a:lnTo>
                    <a:pt x="127384" y="124151"/>
                  </a:lnTo>
                  <a:lnTo>
                    <a:pt x="126792" y="126044"/>
                  </a:lnTo>
                  <a:lnTo>
                    <a:pt x="131120" y="126813"/>
                  </a:lnTo>
                  <a:lnTo>
                    <a:pt x="138771" y="127349"/>
                  </a:lnTo>
                  <a:lnTo>
                    <a:pt x="148606" y="128602"/>
                  </a:lnTo>
                  <a:lnTo>
                    <a:pt x="159863" y="130993"/>
                  </a:lnTo>
                  <a:lnTo>
                    <a:pt x="171722" y="134522"/>
                  </a:lnTo>
                  <a:lnTo>
                    <a:pt x="183249" y="139013"/>
                  </a:lnTo>
                  <a:lnTo>
                    <a:pt x="193975" y="144250"/>
                  </a:lnTo>
                  <a:lnTo>
                    <a:pt x="203826" y="150202"/>
                  </a:lnTo>
                  <a:lnTo>
                    <a:pt x="212915" y="157018"/>
                  </a:lnTo>
                  <a:lnTo>
                    <a:pt x="221386" y="164710"/>
                  </a:lnTo>
                  <a:lnTo>
                    <a:pt x="228738" y="173163"/>
                  </a:lnTo>
                  <a:lnTo>
                    <a:pt x="233869" y="182214"/>
                  </a:lnTo>
                  <a:lnTo>
                    <a:pt x="236351" y="191702"/>
                  </a:lnTo>
                  <a:lnTo>
                    <a:pt x="236221" y="201174"/>
                  </a:lnTo>
                  <a:lnTo>
                    <a:pt x="233626" y="209921"/>
                  </a:lnTo>
                  <a:lnTo>
                    <a:pt x="228911" y="217610"/>
                  </a:lnTo>
                  <a:lnTo>
                    <a:pt x="222358" y="224093"/>
                  </a:lnTo>
                  <a:lnTo>
                    <a:pt x="214080" y="229230"/>
                  </a:lnTo>
                  <a:lnTo>
                    <a:pt x="204294" y="233098"/>
                  </a:lnTo>
                  <a:lnTo>
                    <a:pt x="193133" y="236070"/>
                  </a:lnTo>
                  <a:lnTo>
                    <a:pt x="180586" y="238696"/>
                  </a:lnTo>
                  <a:lnTo>
                    <a:pt x="166779" y="241320"/>
                  </a:lnTo>
                  <a:lnTo>
                    <a:pt x="152100" y="243916"/>
                  </a:lnTo>
                  <a:lnTo>
                    <a:pt x="137102" y="246207"/>
                  </a:lnTo>
                  <a:lnTo>
                    <a:pt x="122130" y="248049"/>
                  </a:lnTo>
                  <a:lnTo>
                    <a:pt x="107485" y="249608"/>
                  </a:lnTo>
                  <a:lnTo>
                    <a:pt x="93498" y="251261"/>
                  </a:lnTo>
                  <a:lnTo>
                    <a:pt x="80276" y="253225"/>
                  </a:lnTo>
                  <a:lnTo>
                    <a:pt x="67753" y="255544"/>
                  </a:lnTo>
                  <a:lnTo>
                    <a:pt x="55795" y="258179"/>
                  </a:lnTo>
                  <a:lnTo>
                    <a:pt x="44277" y="261061"/>
                  </a:lnTo>
                  <a:lnTo>
                    <a:pt x="33537" y="263975"/>
                  </a:lnTo>
                  <a:lnTo>
                    <a:pt x="23312" y="266852"/>
                  </a:lnTo>
                  <a:lnTo>
                    <a:pt x="12702" y="26994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26632" y="1750405"/>
              <a:ext cx="421141" cy="18383"/>
            </a:xfrm>
            <a:custGeom>
              <a:avLst/>
              <a:gdLst/>
              <a:ahLst/>
              <a:cxnLst/>
              <a:rect l="0" t="0" r="0" b="0"/>
              <a:pathLst>
                <a:path w="421141" h="18383">
                  <a:moveTo>
                    <a:pt x="421140" y="7854"/>
                  </a:moveTo>
                  <a:lnTo>
                    <a:pt x="409337" y="7854"/>
                  </a:lnTo>
                  <a:lnTo>
                    <a:pt x="397568" y="7854"/>
                  </a:lnTo>
                  <a:lnTo>
                    <a:pt x="384678" y="7854"/>
                  </a:lnTo>
                  <a:lnTo>
                    <a:pt x="370830" y="7854"/>
                  </a:lnTo>
                  <a:lnTo>
                    <a:pt x="356502" y="7854"/>
                  </a:lnTo>
                  <a:lnTo>
                    <a:pt x="342033" y="7849"/>
                  </a:lnTo>
                  <a:lnTo>
                    <a:pt x="327582" y="7676"/>
                  </a:lnTo>
                  <a:lnTo>
                    <a:pt x="313207" y="7028"/>
                  </a:lnTo>
                  <a:lnTo>
                    <a:pt x="298908" y="5779"/>
                  </a:lnTo>
                  <a:lnTo>
                    <a:pt x="284510" y="4127"/>
                  </a:lnTo>
                  <a:lnTo>
                    <a:pt x="269692" y="2478"/>
                  </a:lnTo>
                  <a:lnTo>
                    <a:pt x="254318" y="1080"/>
                  </a:lnTo>
                  <a:lnTo>
                    <a:pt x="238737" y="160"/>
                  </a:lnTo>
                  <a:lnTo>
                    <a:pt x="223656" y="0"/>
                  </a:lnTo>
                  <a:lnTo>
                    <a:pt x="209430" y="671"/>
                  </a:lnTo>
                  <a:lnTo>
                    <a:pt x="195760" y="1919"/>
                  </a:lnTo>
                  <a:lnTo>
                    <a:pt x="181900" y="3287"/>
                  </a:lnTo>
                  <a:lnTo>
                    <a:pt x="167430" y="4499"/>
                  </a:lnTo>
                  <a:lnTo>
                    <a:pt x="152421" y="5462"/>
                  </a:lnTo>
                  <a:lnTo>
                    <a:pt x="137259" y="6182"/>
                  </a:lnTo>
                  <a:lnTo>
                    <a:pt x="122203" y="6702"/>
                  </a:lnTo>
                  <a:lnTo>
                    <a:pt x="107345" y="7067"/>
                  </a:lnTo>
                  <a:lnTo>
                    <a:pt x="92690" y="7320"/>
                  </a:lnTo>
                  <a:lnTo>
                    <a:pt x="78215" y="7498"/>
                  </a:lnTo>
                  <a:lnTo>
                    <a:pt x="64100" y="7818"/>
                  </a:lnTo>
                  <a:lnTo>
                    <a:pt x="49144" y="8812"/>
                  </a:lnTo>
                  <a:lnTo>
                    <a:pt x="29795" y="11686"/>
                  </a:lnTo>
                  <a:lnTo>
                    <a:pt x="0" y="18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34671" y="1895129"/>
              <a:ext cx="7817" cy="263214"/>
            </a:xfrm>
            <a:custGeom>
              <a:avLst/>
              <a:gdLst/>
              <a:ahLst/>
              <a:cxnLst/>
              <a:rect l="0" t="0" r="0" b="0"/>
              <a:pathLst>
                <a:path w="7817" h="263214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62"/>
                  </a:lnTo>
                  <a:lnTo>
                    <a:pt x="201" y="50310"/>
                  </a:lnTo>
                  <a:lnTo>
                    <a:pt x="0" y="64638"/>
                  </a:lnTo>
                  <a:lnTo>
                    <a:pt x="652" y="79107"/>
                  </a:lnTo>
                  <a:lnTo>
                    <a:pt x="1890" y="93557"/>
                  </a:lnTo>
                  <a:lnTo>
                    <a:pt x="3254" y="107933"/>
                  </a:lnTo>
                  <a:lnTo>
                    <a:pt x="4464" y="122232"/>
                  </a:lnTo>
                  <a:lnTo>
                    <a:pt x="5425" y="136629"/>
                  </a:lnTo>
                  <a:lnTo>
                    <a:pt x="6145" y="151448"/>
                  </a:lnTo>
                  <a:lnTo>
                    <a:pt x="6664" y="166822"/>
                  </a:lnTo>
                  <a:lnTo>
                    <a:pt x="7030" y="182547"/>
                  </a:lnTo>
                  <a:lnTo>
                    <a:pt x="7323" y="200028"/>
                  </a:lnTo>
                  <a:lnTo>
                    <a:pt x="7570" y="224156"/>
                  </a:lnTo>
                  <a:lnTo>
                    <a:pt x="781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86474" y="1916186"/>
              <a:ext cx="134957" cy="158857"/>
            </a:xfrm>
            <a:custGeom>
              <a:avLst/>
              <a:gdLst/>
              <a:ahLst/>
              <a:cxnLst/>
              <a:rect l="0" t="0" r="0" b="0"/>
              <a:pathLst>
                <a:path w="134957" h="158857">
                  <a:moveTo>
                    <a:pt x="134956" y="115814"/>
                  </a:moveTo>
                  <a:lnTo>
                    <a:pt x="128954" y="121614"/>
                  </a:lnTo>
                  <a:lnTo>
                    <a:pt x="122109" y="126538"/>
                  </a:lnTo>
                  <a:lnTo>
                    <a:pt x="113721" y="131041"/>
                  </a:lnTo>
                  <a:lnTo>
                    <a:pt x="104094" y="135262"/>
                  </a:lnTo>
                  <a:lnTo>
                    <a:pt x="93780" y="139275"/>
                  </a:lnTo>
                  <a:lnTo>
                    <a:pt x="83172" y="143137"/>
                  </a:lnTo>
                  <a:lnTo>
                    <a:pt x="72474" y="146890"/>
                  </a:lnTo>
                  <a:lnTo>
                    <a:pt x="61774" y="150565"/>
                  </a:lnTo>
                  <a:lnTo>
                    <a:pt x="51106" y="154173"/>
                  </a:lnTo>
                  <a:lnTo>
                    <a:pt x="40640" y="157240"/>
                  </a:lnTo>
                  <a:lnTo>
                    <a:pt x="30679" y="158856"/>
                  </a:lnTo>
                  <a:lnTo>
                    <a:pt x="21360" y="158635"/>
                  </a:lnTo>
                  <a:lnTo>
                    <a:pt x="13135" y="156519"/>
                  </a:lnTo>
                  <a:lnTo>
                    <a:pt x="6821" y="152506"/>
                  </a:lnTo>
                  <a:lnTo>
                    <a:pt x="2689" y="146804"/>
                  </a:lnTo>
                  <a:lnTo>
                    <a:pt x="543" y="139740"/>
                  </a:lnTo>
                  <a:lnTo>
                    <a:pt x="0" y="131644"/>
                  </a:lnTo>
                  <a:lnTo>
                    <a:pt x="663" y="122794"/>
                  </a:lnTo>
                  <a:lnTo>
                    <a:pt x="2036" y="113245"/>
                  </a:lnTo>
                  <a:lnTo>
                    <a:pt x="3554" y="102851"/>
                  </a:lnTo>
                  <a:lnTo>
                    <a:pt x="4903" y="91603"/>
                  </a:lnTo>
                  <a:lnTo>
                    <a:pt x="6143" y="79778"/>
                  </a:lnTo>
                  <a:lnTo>
                    <a:pt x="7590" y="67841"/>
                  </a:lnTo>
                  <a:lnTo>
                    <a:pt x="9413" y="56079"/>
                  </a:lnTo>
                  <a:lnTo>
                    <a:pt x="11480" y="44843"/>
                  </a:lnTo>
                  <a:lnTo>
                    <a:pt x="13631" y="33422"/>
                  </a:lnTo>
                  <a:lnTo>
                    <a:pt x="16059" y="19700"/>
                  </a:lnTo>
                  <a:lnTo>
                    <a:pt x="191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63336" y="2595964"/>
            <a:ext cx="1063380" cy="639221"/>
            <a:chOff x="863336" y="2595964"/>
            <a:chExt cx="1063380" cy="639221"/>
          </a:xfrm>
        </p:grpSpPr>
        <p:sp>
          <p:nvSpPr>
            <p:cNvPr id="36" name="Freeform 35"/>
            <p:cNvSpPr/>
            <p:nvPr/>
          </p:nvSpPr>
          <p:spPr>
            <a:xfrm>
              <a:off x="863336" y="2895336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6126" y="1"/>
                  </a:lnTo>
                  <a:lnTo>
                    <a:pt x="134357" y="0"/>
                  </a:lnTo>
                  <a:lnTo>
                    <a:pt x="121466" y="5"/>
                  </a:lnTo>
                  <a:lnTo>
                    <a:pt x="107618" y="177"/>
                  </a:lnTo>
                  <a:lnTo>
                    <a:pt x="93290" y="826"/>
                  </a:lnTo>
                  <a:lnTo>
                    <a:pt x="78830" y="2075"/>
                  </a:lnTo>
                  <a:lnTo>
                    <a:pt x="64618" y="3736"/>
                  </a:lnTo>
                  <a:lnTo>
                    <a:pt x="49532" y="5563"/>
                  </a:lnTo>
                  <a:lnTo>
                    <a:pt x="30018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05533" y="2716352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8190" y="8935"/>
                  </a:lnTo>
                  <a:lnTo>
                    <a:pt x="16048" y="18562"/>
                  </a:lnTo>
                  <a:lnTo>
                    <a:pt x="14445" y="29854"/>
                  </a:lnTo>
                  <a:lnTo>
                    <a:pt x="13265" y="42695"/>
                  </a:lnTo>
                  <a:lnTo>
                    <a:pt x="12416" y="56823"/>
                  </a:lnTo>
                  <a:lnTo>
                    <a:pt x="11814" y="71938"/>
                  </a:lnTo>
                  <a:lnTo>
                    <a:pt x="11227" y="87454"/>
                  </a:lnTo>
                  <a:lnTo>
                    <a:pt x="10295" y="102546"/>
                  </a:lnTo>
                  <a:lnTo>
                    <a:pt x="8852" y="116806"/>
                  </a:lnTo>
                  <a:lnTo>
                    <a:pt x="7069" y="130512"/>
                  </a:lnTo>
                  <a:lnTo>
                    <a:pt x="5333" y="144402"/>
                  </a:lnTo>
                  <a:lnTo>
                    <a:pt x="3870" y="158906"/>
                  </a:lnTo>
                  <a:lnTo>
                    <a:pt x="2738" y="174277"/>
                  </a:lnTo>
                  <a:lnTo>
                    <a:pt x="1903" y="190748"/>
                  </a:lnTo>
                  <a:lnTo>
                    <a:pt x="1307" y="208315"/>
                  </a:lnTo>
                  <a:lnTo>
                    <a:pt x="891" y="226657"/>
                  </a:lnTo>
                  <a:lnTo>
                    <a:pt x="603" y="245261"/>
                  </a:lnTo>
                  <a:lnTo>
                    <a:pt x="407" y="263807"/>
                  </a:lnTo>
                  <a:lnTo>
                    <a:pt x="274" y="282174"/>
                  </a:lnTo>
                  <a:lnTo>
                    <a:pt x="184" y="300344"/>
                  </a:lnTo>
                  <a:lnTo>
                    <a:pt x="123" y="318341"/>
                  </a:lnTo>
                  <a:lnTo>
                    <a:pt x="82" y="336037"/>
                  </a:lnTo>
                  <a:lnTo>
                    <a:pt x="55" y="353159"/>
                  </a:lnTo>
                  <a:lnTo>
                    <a:pt x="37" y="369602"/>
                  </a:lnTo>
                  <a:lnTo>
                    <a:pt x="25" y="385396"/>
                  </a:lnTo>
                  <a:lnTo>
                    <a:pt x="15" y="402481"/>
                  </a:lnTo>
                  <a:lnTo>
                    <a:pt x="7" y="42571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37202" y="2595964"/>
              <a:ext cx="166722" cy="225674"/>
            </a:xfrm>
            <a:custGeom>
              <a:avLst/>
              <a:gdLst/>
              <a:ahLst/>
              <a:cxnLst/>
              <a:rect l="0" t="0" r="0" b="0"/>
              <a:pathLst>
                <a:path w="166722" h="225674">
                  <a:moveTo>
                    <a:pt x="0" y="15103"/>
                  </a:moveTo>
                  <a:lnTo>
                    <a:pt x="8868" y="12236"/>
                  </a:lnTo>
                  <a:lnTo>
                    <a:pt x="17855" y="10094"/>
                  </a:lnTo>
                  <a:lnTo>
                    <a:pt x="27850" y="8491"/>
                  </a:lnTo>
                  <a:lnTo>
                    <a:pt x="38831" y="7311"/>
                  </a:lnTo>
                  <a:lnTo>
                    <a:pt x="50642" y="6462"/>
                  </a:lnTo>
                  <a:lnTo>
                    <a:pt x="63101" y="5860"/>
                  </a:lnTo>
                  <a:lnTo>
                    <a:pt x="76039" y="5273"/>
                  </a:lnTo>
                  <a:lnTo>
                    <a:pt x="89320" y="4340"/>
                  </a:lnTo>
                  <a:lnTo>
                    <a:pt x="102837" y="2903"/>
                  </a:lnTo>
                  <a:lnTo>
                    <a:pt x="116352" y="1292"/>
                  </a:lnTo>
                  <a:lnTo>
                    <a:pt x="129505" y="204"/>
                  </a:lnTo>
                  <a:lnTo>
                    <a:pt x="142109" y="0"/>
                  </a:lnTo>
                  <a:lnTo>
                    <a:pt x="153345" y="887"/>
                  </a:lnTo>
                  <a:lnTo>
                    <a:pt x="161550" y="3768"/>
                  </a:lnTo>
                  <a:lnTo>
                    <a:pt x="165881" y="8849"/>
                  </a:lnTo>
                  <a:lnTo>
                    <a:pt x="166721" y="14730"/>
                  </a:lnTo>
                  <a:lnTo>
                    <a:pt x="164984" y="20902"/>
                  </a:lnTo>
                  <a:lnTo>
                    <a:pt x="161481" y="27268"/>
                  </a:lnTo>
                  <a:lnTo>
                    <a:pt x="156798" y="33799"/>
                  </a:lnTo>
                  <a:lnTo>
                    <a:pt x="151331" y="40464"/>
                  </a:lnTo>
                  <a:lnTo>
                    <a:pt x="145344" y="47233"/>
                  </a:lnTo>
                  <a:lnTo>
                    <a:pt x="139011" y="54078"/>
                  </a:lnTo>
                  <a:lnTo>
                    <a:pt x="132444" y="60981"/>
                  </a:lnTo>
                  <a:lnTo>
                    <a:pt x="125557" y="68091"/>
                  </a:lnTo>
                  <a:lnTo>
                    <a:pt x="118092" y="75703"/>
                  </a:lnTo>
                  <a:lnTo>
                    <a:pt x="109955" y="83938"/>
                  </a:lnTo>
                  <a:lnTo>
                    <a:pt x="101200" y="92758"/>
                  </a:lnTo>
                  <a:lnTo>
                    <a:pt x="91945" y="102056"/>
                  </a:lnTo>
                  <a:lnTo>
                    <a:pt x="82319" y="111720"/>
                  </a:lnTo>
                  <a:lnTo>
                    <a:pt x="72754" y="121650"/>
                  </a:lnTo>
                  <a:lnTo>
                    <a:pt x="63945" y="131768"/>
                  </a:lnTo>
                  <a:lnTo>
                    <a:pt x="56206" y="142013"/>
                  </a:lnTo>
                  <a:lnTo>
                    <a:pt x="49349" y="152181"/>
                  </a:lnTo>
                  <a:lnTo>
                    <a:pt x="42896" y="161934"/>
                  </a:lnTo>
                  <a:lnTo>
                    <a:pt x="36524" y="171124"/>
                  </a:lnTo>
                  <a:lnTo>
                    <a:pt x="30388" y="179855"/>
                  </a:lnTo>
                  <a:lnTo>
                    <a:pt x="24442" y="189462"/>
                  </a:lnTo>
                  <a:lnTo>
                    <a:pt x="18157" y="203021"/>
                  </a:lnTo>
                  <a:lnTo>
                    <a:pt x="10528" y="225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00331" y="2905865"/>
              <a:ext cx="326385" cy="52643"/>
            </a:xfrm>
            <a:custGeom>
              <a:avLst/>
              <a:gdLst/>
              <a:ahLst/>
              <a:cxnLst/>
              <a:rect l="0" t="0" r="0" b="0"/>
              <a:pathLst>
                <a:path w="326385" h="52643">
                  <a:moveTo>
                    <a:pt x="326384" y="0"/>
                  </a:moveTo>
                  <a:lnTo>
                    <a:pt x="314649" y="2867"/>
                  </a:lnTo>
                  <a:lnTo>
                    <a:pt x="303519" y="5009"/>
                  </a:lnTo>
                  <a:lnTo>
                    <a:pt x="291921" y="6616"/>
                  </a:lnTo>
                  <a:lnTo>
                    <a:pt x="279760" y="7970"/>
                  </a:lnTo>
                  <a:lnTo>
                    <a:pt x="267100" y="9467"/>
                  </a:lnTo>
                  <a:lnTo>
                    <a:pt x="254044" y="11317"/>
                  </a:lnTo>
                  <a:lnTo>
                    <a:pt x="240692" y="13557"/>
                  </a:lnTo>
                  <a:lnTo>
                    <a:pt x="227127" y="16138"/>
                  </a:lnTo>
                  <a:lnTo>
                    <a:pt x="213412" y="18983"/>
                  </a:lnTo>
                  <a:lnTo>
                    <a:pt x="199593" y="21859"/>
                  </a:lnTo>
                  <a:lnTo>
                    <a:pt x="185703" y="24404"/>
                  </a:lnTo>
                  <a:lnTo>
                    <a:pt x="171760" y="26448"/>
                  </a:lnTo>
                  <a:lnTo>
                    <a:pt x="157615" y="28158"/>
                  </a:lnTo>
                  <a:lnTo>
                    <a:pt x="142974" y="29921"/>
                  </a:lnTo>
                  <a:lnTo>
                    <a:pt x="127717" y="31957"/>
                  </a:lnTo>
                  <a:lnTo>
                    <a:pt x="112047" y="34156"/>
                  </a:lnTo>
                  <a:lnTo>
                    <a:pt x="96373" y="36179"/>
                  </a:lnTo>
                  <a:lnTo>
                    <a:pt x="80951" y="37841"/>
                  </a:lnTo>
                  <a:lnTo>
                    <a:pt x="66063" y="39312"/>
                  </a:lnTo>
                  <a:lnTo>
                    <a:pt x="50437" y="41277"/>
                  </a:lnTo>
                  <a:lnTo>
                    <a:pt x="30468" y="4502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01371" y="2996351"/>
              <a:ext cx="130588" cy="238834"/>
            </a:xfrm>
            <a:custGeom>
              <a:avLst/>
              <a:gdLst/>
              <a:ahLst/>
              <a:cxnLst/>
              <a:rect l="0" t="0" r="0" b="0"/>
              <a:pathLst>
                <a:path w="130588" h="238834">
                  <a:moveTo>
                    <a:pt x="130587" y="25327"/>
                  </a:moveTo>
                  <a:lnTo>
                    <a:pt x="124720" y="31195"/>
                  </a:lnTo>
                  <a:lnTo>
                    <a:pt x="119155" y="36759"/>
                  </a:lnTo>
                  <a:lnTo>
                    <a:pt x="113356" y="42559"/>
                  </a:lnTo>
                  <a:lnTo>
                    <a:pt x="107275" y="48639"/>
                  </a:lnTo>
                  <a:lnTo>
                    <a:pt x="100945" y="54969"/>
                  </a:lnTo>
                  <a:lnTo>
                    <a:pt x="94422" y="61502"/>
                  </a:lnTo>
                  <a:lnTo>
                    <a:pt x="87919" y="68351"/>
                  </a:lnTo>
                  <a:lnTo>
                    <a:pt x="81784" y="75782"/>
                  </a:lnTo>
                  <a:lnTo>
                    <a:pt x="76176" y="83893"/>
                  </a:lnTo>
                  <a:lnTo>
                    <a:pt x="70919" y="92627"/>
                  </a:lnTo>
                  <a:lnTo>
                    <a:pt x="65622" y="101869"/>
                  </a:lnTo>
                  <a:lnTo>
                    <a:pt x="60055" y="111494"/>
                  </a:lnTo>
                  <a:lnTo>
                    <a:pt x="54163" y="121398"/>
                  </a:lnTo>
                  <a:lnTo>
                    <a:pt x="47974" y="131499"/>
                  </a:lnTo>
                  <a:lnTo>
                    <a:pt x="41552" y="141737"/>
                  </a:lnTo>
                  <a:lnTo>
                    <a:pt x="35121" y="152070"/>
                  </a:lnTo>
                  <a:lnTo>
                    <a:pt x="29037" y="162466"/>
                  </a:lnTo>
                  <a:lnTo>
                    <a:pt x="23476" y="172906"/>
                  </a:lnTo>
                  <a:lnTo>
                    <a:pt x="18761" y="183375"/>
                  </a:lnTo>
                  <a:lnTo>
                    <a:pt x="15424" y="193864"/>
                  </a:lnTo>
                  <a:lnTo>
                    <a:pt x="13642" y="204352"/>
                  </a:lnTo>
                  <a:lnTo>
                    <a:pt x="13751" y="214344"/>
                  </a:lnTo>
                  <a:lnTo>
                    <a:pt x="16402" y="222916"/>
                  </a:lnTo>
                  <a:lnTo>
                    <a:pt x="21702" y="229672"/>
                  </a:lnTo>
                  <a:lnTo>
                    <a:pt x="29159" y="234546"/>
                  </a:lnTo>
                  <a:lnTo>
                    <a:pt x="37982" y="237533"/>
                  </a:lnTo>
                  <a:lnTo>
                    <a:pt x="47572" y="238833"/>
                  </a:lnTo>
                  <a:lnTo>
                    <a:pt x="57413" y="238607"/>
                  </a:lnTo>
                  <a:lnTo>
                    <a:pt x="67005" y="236876"/>
                  </a:lnTo>
                  <a:lnTo>
                    <a:pt x="76115" y="233788"/>
                  </a:lnTo>
                  <a:lnTo>
                    <a:pt x="84722" y="229429"/>
                  </a:lnTo>
                  <a:lnTo>
                    <a:pt x="92896" y="223756"/>
                  </a:lnTo>
                  <a:lnTo>
                    <a:pt x="100720" y="216865"/>
                  </a:lnTo>
                  <a:lnTo>
                    <a:pt x="107790" y="208967"/>
                  </a:lnTo>
                  <a:lnTo>
                    <a:pt x="113255" y="200296"/>
                  </a:lnTo>
                  <a:lnTo>
                    <a:pt x="116776" y="191061"/>
                  </a:lnTo>
                  <a:lnTo>
                    <a:pt x="118327" y="181590"/>
                  </a:lnTo>
                  <a:lnTo>
                    <a:pt x="117930" y="172312"/>
                  </a:lnTo>
                  <a:lnTo>
                    <a:pt x="115805" y="163444"/>
                  </a:lnTo>
                  <a:lnTo>
                    <a:pt x="112125" y="155016"/>
                  </a:lnTo>
                  <a:lnTo>
                    <a:pt x="106923" y="146968"/>
                  </a:lnTo>
                  <a:lnTo>
                    <a:pt x="100355" y="139224"/>
                  </a:lnTo>
                  <a:lnTo>
                    <a:pt x="92677" y="131870"/>
                  </a:lnTo>
                  <a:lnTo>
                    <a:pt x="84154" y="125149"/>
                  </a:lnTo>
                  <a:lnTo>
                    <a:pt x="75014" y="119145"/>
                  </a:lnTo>
                  <a:lnTo>
                    <a:pt x="65438" y="113790"/>
                  </a:lnTo>
                  <a:lnTo>
                    <a:pt x="55557" y="108959"/>
                  </a:lnTo>
                  <a:lnTo>
                    <a:pt x="45470" y="104518"/>
                  </a:lnTo>
                  <a:lnTo>
                    <a:pt x="35409" y="100195"/>
                  </a:lnTo>
                  <a:lnTo>
                    <a:pt x="25727" y="95599"/>
                  </a:lnTo>
                  <a:lnTo>
                    <a:pt x="16603" y="90535"/>
                  </a:lnTo>
                  <a:lnTo>
                    <a:pt x="8680" y="84826"/>
                  </a:lnTo>
                  <a:lnTo>
                    <a:pt x="3101" y="78237"/>
                  </a:lnTo>
                  <a:lnTo>
                    <a:pt x="281" y="70731"/>
                  </a:lnTo>
                  <a:lnTo>
                    <a:pt x="0" y="62590"/>
                  </a:lnTo>
                  <a:lnTo>
                    <a:pt x="1780" y="54287"/>
                  </a:lnTo>
                  <a:lnTo>
                    <a:pt x="5121" y="46113"/>
                  </a:lnTo>
                  <a:lnTo>
                    <a:pt x="9597" y="38170"/>
                  </a:lnTo>
                  <a:lnTo>
                    <a:pt x="14876" y="30456"/>
                  </a:lnTo>
                  <a:lnTo>
                    <a:pt x="20721" y="22945"/>
                  </a:lnTo>
                  <a:lnTo>
                    <a:pt x="27287" y="15917"/>
                  </a:lnTo>
                  <a:lnTo>
                    <a:pt x="35064" y="9949"/>
                  </a:lnTo>
                  <a:lnTo>
                    <a:pt x="44219" y="5273"/>
                  </a:lnTo>
                  <a:lnTo>
                    <a:pt x="54400" y="1985"/>
                  </a:lnTo>
                  <a:lnTo>
                    <a:pt x="66118" y="0"/>
                  </a:lnTo>
                  <a:lnTo>
                    <a:pt x="82639" y="265"/>
                  </a:lnTo>
                  <a:lnTo>
                    <a:pt x="109530" y="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2242570" y="1642091"/>
            <a:ext cx="994983" cy="189868"/>
          </a:xfrm>
          <a:custGeom>
            <a:avLst/>
            <a:gdLst/>
            <a:ahLst/>
            <a:cxnLst/>
            <a:rect l="0" t="0" r="0" b="0"/>
            <a:pathLst>
              <a:path w="994983" h="189868">
                <a:moveTo>
                  <a:pt x="0" y="116168"/>
                </a:moveTo>
                <a:lnTo>
                  <a:pt x="11735" y="113234"/>
                </a:lnTo>
                <a:lnTo>
                  <a:pt x="22864" y="110452"/>
                </a:lnTo>
                <a:lnTo>
                  <a:pt x="34466" y="107557"/>
                </a:lnTo>
                <a:lnTo>
                  <a:pt x="46800" y="104689"/>
                </a:lnTo>
                <a:lnTo>
                  <a:pt x="60109" y="102173"/>
                </a:lnTo>
                <a:lnTo>
                  <a:pt x="74413" y="100162"/>
                </a:lnTo>
                <a:lnTo>
                  <a:pt x="89418" y="98649"/>
                </a:lnTo>
                <a:lnTo>
                  <a:pt x="104631" y="97554"/>
                </a:lnTo>
                <a:lnTo>
                  <a:pt x="119749" y="96777"/>
                </a:lnTo>
                <a:lnTo>
                  <a:pt x="134661" y="96068"/>
                </a:lnTo>
                <a:lnTo>
                  <a:pt x="149359" y="95051"/>
                </a:lnTo>
                <a:lnTo>
                  <a:pt x="163880" y="93552"/>
                </a:lnTo>
                <a:lnTo>
                  <a:pt x="178429" y="91730"/>
                </a:lnTo>
                <a:lnTo>
                  <a:pt x="193351" y="89968"/>
                </a:lnTo>
                <a:lnTo>
                  <a:pt x="208803" y="88488"/>
                </a:lnTo>
                <a:lnTo>
                  <a:pt x="224776" y="87344"/>
                </a:lnTo>
                <a:lnTo>
                  <a:pt x="241185" y="86501"/>
                </a:lnTo>
                <a:lnTo>
                  <a:pt x="257929" y="85900"/>
                </a:lnTo>
                <a:lnTo>
                  <a:pt x="274919" y="85479"/>
                </a:lnTo>
                <a:lnTo>
                  <a:pt x="292084" y="85190"/>
                </a:lnTo>
                <a:lnTo>
                  <a:pt x="309376" y="84987"/>
                </a:lnTo>
                <a:lnTo>
                  <a:pt x="326920" y="84680"/>
                </a:lnTo>
                <a:lnTo>
                  <a:pt x="344997" y="83941"/>
                </a:lnTo>
                <a:lnTo>
                  <a:pt x="363714" y="82631"/>
                </a:lnTo>
                <a:lnTo>
                  <a:pt x="382860" y="80938"/>
                </a:lnTo>
                <a:lnTo>
                  <a:pt x="402020" y="79262"/>
                </a:lnTo>
                <a:lnTo>
                  <a:pt x="420947" y="77841"/>
                </a:lnTo>
                <a:lnTo>
                  <a:pt x="439571" y="76736"/>
                </a:lnTo>
                <a:lnTo>
                  <a:pt x="457916" y="75920"/>
                </a:lnTo>
                <a:lnTo>
                  <a:pt x="476034" y="75336"/>
                </a:lnTo>
                <a:lnTo>
                  <a:pt x="493982" y="74928"/>
                </a:lnTo>
                <a:lnTo>
                  <a:pt x="511806" y="74646"/>
                </a:lnTo>
                <a:lnTo>
                  <a:pt x="529542" y="74453"/>
                </a:lnTo>
                <a:lnTo>
                  <a:pt x="547218" y="74322"/>
                </a:lnTo>
                <a:lnTo>
                  <a:pt x="564852" y="74234"/>
                </a:lnTo>
                <a:lnTo>
                  <a:pt x="582449" y="74169"/>
                </a:lnTo>
                <a:lnTo>
                  <a:pt x="599690" y="73957"/>
                </a:lnTo>
                <a:lnTo>
                  <a:pt x="615967" y="73282"/>
                </a:lnTo>
                <a:lnTo>
                  <a:pt x="631035" y="72015"/>
                </a:lnTo>
                <a:lnTo>
                  <a:pt x="645288" y="70351"/>
                </a:lnTo>
                <a:lnTo>
                  <a:pt x="659548" y="68694"/>
                </a:lnTo>
                <a:lnTo>
                  <a:pt x="674290" y="67286"/>
                </a:lnTo>
                <a:lnTo>
                  <a:pt x="689483" y="66190"/>
                </a:lnTo>
                <a:lnTo>
                  <a:pt x="704768" y="65380"/>
                </a:lnTo>
                <a:lnTo>
                  <a:pt x="719908" y="64800"/>
                </a:lnTo>
                <a:lnTo>
                  <a:pt x="734821" y="64394"/>
                </a:lnTo>
                <a:lnTo>
                  <a:pt x="749514" y="64114"/>
                </a:lnTo>
                <a:lnTo>
                  <a:pt x="764028" y="63922"/>
                </a:lnTo>
                <a:lnTo>
                  <a:pt x="778571" y="63792"/>
                </a:lnTo>
                <a:lnTo>
                  <a:pt x="793487" y="63704"/>
                </a:lnTo>
                <a:lnTo>
                  <a:pt x="808931" y="63650"/>
                </a:lnTo>
                <a:lnTo>
                  <a:pt x="824729" y="63783"/>
                </a:lnTo>
                <a:lnTo>
                  <a:pt x="840487" y="64404"/>
                </a:lnTo>
                <a:lnTo>
                  <a:pt x="855982" y="65635"/>
                </a:lnTo>
                <a:lnTo>
                  <a:pt x="871318" y="67276"/>
                </a:lnTo>
                <a:lnTo>
                  <a:pt x="886834" y="68916"/>
                </a:lnTo>
                <a:lnTo>
                  <a:pt x="902709" y="70319"/>
                </a:lnTo>
                <a:lnTo>
                  <a:pt x="918642" y="71580"/>
                </a:lnTo>
                <a:lnTo>
                  <a:pt x="933966" y="73034"/>
                </a:lnTo>
                <a:lnTo>
                  <a:pt x="948306" y="74823"/>
                </a:lnTo>
                <a:lnTo>
                  <a:pt x="960106" y="75558"/>
                </a:lnTo>
                <a:lnTo>
                  <a:pt x="966769" y="73716"/>
                </a:lnTo>
                <a:lnTo>
                  <a:pt x="967964" y="70144"/>
                </a:lnTo>
                <a:lnTo>
                  <a:pt x="965060" y="65486"/>
                </a:lnTo>
                <a:lnTo>
                  <a:pt x="959443" y="60093"/>
                </a:lnTo>
                <a:lnTo>
                  <a:pt x="952085" y="54187"/>
                </a:lnTo>
                <a:lnTo>
                  <a:pt x="943619" y="47925"/>
                </a:lnTo>
                <a:lnTo>
                  <a:pt x="934608" y="41419"/>
                </a:lnTo>
                <a:lnTo>
                  <a:pt x="925610" y="34746"/>
                </a:lnTo>
                <a:lnTo>
                  <a:pt x="916916" y="27959"/>
                </a:lnTo>
                <a:lnTo>
                  <a:pt x="908597" y="21096"/>
                </a:lnTo>
                <a:lnTo>
                  <a:pt x="900619" y="14182"/>
                </a:lnTo>
                <a:lnTo>
                  <a:pt x="892968" y="7277"/>
                </a:lnTo>
                <a:lnTo>
                  <a:pt x="887431" y="1957"/>
                </a:lnTo>
                <a:lnTo>
                  <a:pt x="886341" y="0"/>
                </a:lnTo>
                <a:lnTo>
                  <a:pt x="889056" y="494"/>
                </a:lnTo>
                <a:lnTo>
                  <a:pt x="894255" y="2547"/>
                </a:lnTo>
                <a:lnTo>
                  <a:pt x="900739" y="5825"/>
                </a:lnTo>
                <a:lnTo>
                  <a:pt x="907778" y="10105"/>
                </a:lnTo>
                <a:lnTo>
                  <a:pt x="915174" y="15171"/>
                </a:lnTo>
                <a:lnTo>
                  <a:pt x="923074" y="20824"/>
                </a:lnTo>
                <a:lnTo>
                  <a:pt x="931544" y="26900"/>
                </a:lnTo>
                <a:lnTo>
                  <a:pt x="940375" y="33275"/>
                </a:lnTo>
                <a:lnTo>
                  <a:pt x="949160" y="39856"/>
                </a:lnTo>
                <a:lnTo>
                  <a:pt x="957666" y="46580"/>
                </a:lnTo>
                <a:lnTo>
                  <a:pt x="965837" y="53400"/>
                </a:lnTo>
                <a:lnTo>
                  <a:pt x="973705" y="60285"/>
                </a:lnTo>
                <a:lnTo>
                  <a:pt x="981312" y="67215"/>
                </a:lnTo>
                <a:lnTo>
                  <a:pt x="988063" y="74174"/>
                </a:lnTo>
                <a:lnTo>
                  <a:pt x="992781" y="81153"/>
                </a:lnTo>
                <a:lnTo>
                  <a:pt x="994982" y="88141"/>
                </a:lnTo>
                <a:lnTo>
                  <a:pt x="994662" y="94969"/>
                </a:lnTo>
                <a:lnTo>
                  <a:pt x="991938" y="101328"/>
                </a:lnTo>
                <a:lnTo>
                  <a:pt x="987141" y="107086"/>
                </a:lnTo>
                <a:lnTo>
                  <a:pt x="980703" y="112274"/>
                </a:lnTo>
                <a:lnTo>
                  <a:pt x="973035" y="116993"/>
                </a:lnTo>
                <a:lnTo>
                  <a:pt x="964480" y="121353"/>
                </a:lnTo>
                <a:lnTo>
                  <a:pt x="955300" y="125452"/>
                </a:lnTo>
                <a:lnTo>
                  <a:pt x="945687" y="129366"/>
                </a:lnTo>
                <a:lnTo>
                  <a:pt x="935781" y="133155"/>
                </a:lnTo>
                <a:lnTo>
                  <a:pt x="925841" y="137023"/>
                </a:lnTo>
                <a:lnTo>
                  <a:pt x="916241" y="141306"/>
                </a:lnTo>
                <a:lnTo>
                  <a:pt x="907143" y="146153"/>
                </a:lnTo>
                <a:lnTo>
                  <a:pt x="898220" y="151544"/>
                </a:lnTo>
                <a:lnTo>
                  <a:pt x="888775" y="157388"/>
                </a:lnTo>
                <a:lnTo>
                  <a:pt x="878470" y="163569"/>
                </a:lnTo>
                <a:lnTo>
                  <a:pt x="867895" y="169692"/>
                </a:lnTo>
                <a:lnTo>
                  <a:pt x="857351" y="175685"/>
                </a:lnTo>
                <a:lnTo>
                  <a:pt x="845906" y="182072"/>
                </a:lnTo>
                <a:lnTo>
                  <a:pt x="831751" y="18986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2189927" y="2728149"/>
            <a:ext cx="928647" cy="219831"/>
          </a:xfrm>
          <a:custGeom>
            <a:avLst/>
            <a:gdLst/>
            <a:ahLst/>
            <a:cxnLst/>
            <a:rect l="0" t="0" r="0" b="0"/>
            <a:pathLst>
              <a:path w="928647" h="219831">
                <a:moveTo>
                  <a:pt x="0" y="146130"/>
                </a:moveTo>
                <a:lnTo>
                  <a:pt x="14535" y="146063"/>
                </a:lnTo>
                <a:lnTo>
                  <a:pt x="27166" y="145423"/>
                </a:lnTo>
                <a:lnTo>
                  <a:pt x="39093" y="144127"/>
                </a:lnTo>
                <a:lnTo>
                  <a:pt x="51439" y="142267"/>
                </a:lnTo>
                <a:lnTo>
                  <a:pt x="65873" y="139951"/>
                </a:lnTo>
                <a:lnTo>
                  <a:pt x="83108" y="137289"/>
                </a:lnTo>
                <a:lnTo>
                  <a:pt x="102387" y="134538"/>
                </a:lnTo>
                <a:lnTo>
                  <a:pt x="122019" y="132079"/>
                </a:lnTo>
                <a:lnTo>
                  <a:pt x="140959" y="130092"/>
                </a:lnTo>
                <a:lnTo>
                  <a:pt x="158874" y="128421"/>
                </a:lnTo>
                <a:lnTo>
                  <a:pt x="175804" y="126685"/>
                </a:lnTo>
                <a:lnTo>
                  <a:pt x="191928" y="124662"/>
                </a:lnTo>
                <a:lnTo>
                  <a:pt x="207602" y="122302"/>
                </a:lnTo>
                <a:lnTo>
                  <a:pt x="223301" y="119638"/>
                </a:lnTo>
                <a:lnTo>
                  <a:pt x="239280" y="116737"/>
                </a:lnTo>
                <a:lnTo>
                  <a:pt x="255442" y="113822"/>
                </a:lnTo>
                <a:lnTo>
                  <a:pt x="271447" y="111251"/>
                </a:lnTo>
                <a:lnTo>
                  <a:pt x="287107" y="109194"/>
                </a:lnTo>
                <a:lnTo>
                  <a:pt x="302554" y="107645"/>
                </a:lnTo>
                <a:lnTo>
                  <a:pt x="318146" y="106522"/>
                </a:lnTo>
                <a:lnTo>
                  <a:pt x="334075" y="105726"/>
                </a:lnTo>
                <a:lnTo>
                  <a:pt x="350214" y="105003"/>
                </a:lnTo>
                <a:lnTo>
                  <a:pt x="366209" y="103977"/>
                </a:lnTo>
                <a:lnTo>
                  <a:pt x="381865" y="102467"/>
                </a:lnTo>
                <a:lnTo>
                  <a:pt x="397311" y="100467"/>
                </a:lnTo>
                <a:lnTo>
                  <a:pt x="412901" y="98054"/>
                </a:lnTo>
                <a:lnTo>
                  <a:pt x="428831" y="95324"/>
                </a:lnTo>
                <a:lnTo>
                  <a:pt x="444970" y="92525"/>
                </a:lnTo>
                <a:lnTo>
                  <a:pt x="460965" y="90033"/>
                </a:lnTo>
                <a:lnTo>
                  <a:pt x="476616" y="88029"/>
                </a:lnTo>
                <a:lnTo>
                  <a:pt x="491889" y="86515"/>
                </a:lnTo>
                <a:lnTo>
                  <a:pt x="506832" y="85417"/>
                </a:lnTo>
                <a:lnTo>
                  <a:pt x="521513" y="84641"/>
                </a:lnTo>
                <a:lnTo>
                  <a:pt x="535999" y="84102"/>
                </a:lnTo>
                <a:lnTo>
                  <a:pt x="550346" y="83731"/>
                </a:lnTo>
                <a:lnTo>
                  <a:pt x="564594" y="83475"/>
                </a:lnTo>
                <a:lnTo>
                  <a:pt x="578775" y="83131"/>
                </a:lnTo>
                <a:lnTo>
                  <a:pt x="592909" y="82368"/>
                </a:lnTo>
                <a:lnTo>
                  <a:pt x="607017" y="81042"/>
                </a:lnTo>
                <a:lnTo>
                  <a:pt x="621271" y="79337"/>
                </a:lnTo>
                <a:lnTo>
                  <a:pt x="635986" y="77654"/>
                </a:lnTo>
                <a:lnTo>
                  <a:pt x="651292" y="76228"/>
                </a:lnTo>
                <a:lnTo>
                  <a:pt x="666997" y="75120"/>
                </a:lnTo>
                <a:lnTo>
                  <a:pt x="682691" y="74301"/>
                </a:lnTo>
                <a:lnTo>
                  <a:pt x="698138" y="73716"/>
                </a:lnTo>
                <a:lnTo>
                  <a:pt x="713272" y="73307"/>
                </a:lnTo>
                <a:lnTo>
                  <a:pt x="728121" y="73024"/>
                </a:lnTo>
                <a:lnTo>
                  <a:pt x="742739" y="72831"/>
                </a:lnTo>
                <a:lnTo>
                  <a:pt x="757183" y="72700"/>
                </a:lnTo>
                <a:lnTo>
                  <a:pt x="771501" y="72611"/>
                </a:lnTo>
                <a:lnTo>
                  <a:pt x="785731" y="72552"/>
                </a:lnTo>
                <a:lnTo>
                  <a:pt x="799899" y="72512"/>
                </a:lnTo>
                <a:lnTo>
                  <a:pt x="814025" y="72485"/>
                </a:lnTo>
                <a:lnTo>
                  <a:pt x="828122" y="72467"/>
                </a:lnTo>
                <a:lnTo>
                  <a:pt x="842200" y="72455"/>
                </a:lnTo>
                <a:lnTo>
                  <a:pt x="856264" y="72447"/>
                </a:lnTo>
                <a:lnTo>
                  <a:pt x="870297" y="72428"/>
                </a:lnTo>
                <a:lnTo>
                  <a:pt x="883483" y="71906"/>
                </a:lnTo>
                <a:lnTo>
                  <a:pt x="894288" y="69959"/>
                </a:lnTo>
                <a:lnTo>
                  <a:pt x="902060" y="66202"/>
                </a:lnTo>
                <a:lnTo>
                  <a:pt x="906801" y="60897"/>
                </a:lnTo>
                <a:lnTo>
                  <a:pt x="908711" y="54655"/>
                </a:lnTo>
                <a:lnTo>
                  <a:pt x="908212" y="47940"/>
                </a:lnTo>
                <a:lnTo>
                  <a:pt x="905661" y="41010"/>
                </a:lnTo>
                <a:lnTo>
                  <a:pt x="901233" y="33993"/>
                </a:lnTo>
                <a:lnTo>
                  <a:pt x="895192" y="26946"/>
                </a:lnTo>
                <a:lnTo>
                  <a:pt x="887870" y="19895"/>
                </a:lnTo>
                <a:lnTo>
                  <a:pt x="879586" y="12847"/>
                </a:lnTo>
                <a:lnTo>
                  <a:pt x="870659" y="5860"/>
                </a:lnTo>
                <a:lnTo>
                  <a:pt x="863069" y="838"/>
                </a:lnTo>
                <a:lnTo>
                  <a:pt x="859525" y="0"/>
                </a:lnTo>
                <a:lnTo>
                  <a:pt x="859855" y="2334"/>
                </a:lnTo>
                <a:lnTo>
                  <a:pt x="862824" y="6588"/>
                </a:lnTo>
                <a:lnTo>
                  <a:pt x="867568" y="11959"/>
                </a:lnTo>
                <a:lnTo>
                  <a:pt x="873743" y="17979"/>
                </a:lnTo>
                <a:lnTo>
                  <a:pt x="881086" y="24383"/>
                </a:lnTo>
                <a:lnTo>
                  <a:pt x="889178" y="31016"/>
                </a:lnTo>
                <a:lnTo>
                  <a:pt x="897475" y="37790"/>
                </a:lnTo>
                <a:lnTo>
                  <a:pt x="905650" y="44661"/>
                </a:lnTo>
                <a:lnTo>
                  <a:pt x="913262" y="51923"/>
                </a:lnTo>
                <a:lnTo>
                  <a:pt x="919692" y="60173"/>
                </a:lnTo>
                <a:lnTo>
                  <a:pt x="924703" y="69641"/>
                </a:lnTo>
                <a:lnTo>
                  <a:pt x="927914" y="79764"/>
                </a:lnTo>
                <a:lnTo>
                  <a:pt x="928646" y="89412"/>
                </a:lnTo>
                <a:lnTo>
                  <a:pt x="926765" y="97971"/>
                </a:lnTo>
                <a:lnTo>
                  <a:pt x="922588" y="105342"/>
                </a:lnTo>
                <a:lnTo>
                  <a:pt x="916588" y="111674"/>
                </a:lnTo>
                <a:lnTo>
                  <a:pt x="909220" y="117195"/>
                </a:lnTo>
                <a:lnTo>
                  <a:pt x="900700" y="122276"/>
                </a:lnTo>
                <a:lnTo>
                  <a:pt x="891013" y="127396"/>
                </a:lnTo>
                <a:lnTo>
                  <a:pt x="880247" y="132815"/>
                </a:lnTo>
                <a:lnTo>
                  <a:pt x="868748" y="138595"/>
                </a:lnTo>
                <a:lnTo>
                  <a:pt x="857031" y="144702"/>
                </a:lnTo>
                <a:lnTo>
                  <a:pt x="845408" y="151069"/>
                </a:lnTo>
                <a:lnTo>
                  <a:pt x="833993" y="157632"/>
                </a:lnTo>
                <a:lnTo>
                  <a:pt x="822795" y="164337"/>
                </a:lnTo>
                <a:lnTo>
                  <a:pt x="811785" y="171141"/>
                </a:lnTo>
                <a:lnTo>
                  <a:pt x="801086" y="178015"/>
                </a:lnTo>
                <a:lnTo>
                  <a:pt x="790968" y="184935"/>
                </a:lnTo>
                <a:lnTo>
                  <a:pt x="781538" y="191879"/>
                </a:lnTo>
                <a:lnTo>
                  <a:pt x="773041" y="198532"/>
                </a:lnTo>
                <a:lnTo>
                  <a:pt x="765106" y="204947"/>
                </a:lnTo>
                <a:lnTo>
                  <a:pt x="757035" y="211688"/>
                </a:lnTo>
                <a:lnTo>
                  <a:pt x="747523" y="21983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3474404" y="1337119"/>
            <a:ext cx="831752" cy="558011"/>
            <a:chOff x="3474404" y="1337119"/>
            <a:chExt cx="831752" cy="558011"/>
          </a:xfrm>
        </p:grpSpPr>
        <p:sp>
          <p:nvSpPr>
            <p:cNvPr id="44" name="Freeform 43"/>
            <p:cNvSpPr/>
            <p:nvPr/>
          </p:nvSpPr>
          <p:spPr>
            <a:xfrm>
              <a:off x="3474404" y="1337119"/>
              <a:ext cx="318164" cy="558011"/>
            </a:xfrm>
            <a:custGeom>
              <a:avLst/>
              <a:gdLst/>
              <a:ahLst/>
              <a:cxnLst/>
              <a:rect l="0" t="0" r="0" b="0"/>
              <a:pathLst>
                <a:path w="318164" h="558011">
                  <a:moveTo>
                    <a:pt x="147399" y="0"/>
                  </a:moveTo>
                  <a:lnTo>
                    <a:pt x="141531" y="5934"/>
                  </a:lnTo>
                  <a:lnTo>
                    <a:pt x="135967" y="12139"/>
                  </a:lnTo>
                  <a:lnTo>
                    <a:pt x="130172" y="19235"/>
                  </a:lnTo>
                  <a:lnTo>
                    <a:pt x="124264" y="27175"/>
                  </a:lnTo>
                  <a:lnTo>
                    <a:pt x="118583" y="35821"/>
                  </a:lnTo>
                  <a:lnTo>
                    <a:pt x="113303" y="45016"/>
                  </a:lnTo>
                  <a:lnTo>
                    <a:pt x="108280" y="54616"/>
                  </a:lnTo>
                  <a:lnTo>
                    <a:pt x="103146" y="64505"/>
                  </a:lnTo>
                  <a:lnTo>
                    <a:pt x="97691" y="74594"/>
                  </a:lnTo>
                  <a:lnTo>
                    <a:pt x="91874" y="84654"/>
                  </a:lnTo>
                  <a:lnTo>
                    <a:pt x="85737" y="94335"/>
                  </a:lnTo>
                  <a:lnTo>
                    <a:pt x="79358" y="103425"/>
                  </a:lnTo>
                  <a:lnTo>
                    <a:pt x="73224" y="110123"/>
                  </a:lnTo>
                  <a:lnTo>
                    <a:pt x="68802" y="112121"/>
                  </a:lnTo>
                  <a:lnTo>
                    <a:pt x="67280" y="110024"/>
                  </a:lnTo>
                  <a:lnTo>
                    <a:pt x="68353" y="105054"/>
                  </a:lnTo>
                  <a:lnTo>
                    <a:pt x="71168" y="98178"/>
                  </a:lnTo>
                  <a:lnTo>
                    <a:pt x="74828" y="90052"/>
                  </a:lnTo>
                  <a:lnTo>
                    <a:pt x="78789" y="81113"/>
                  </a:lnTo>
                  <a:lnTo>
                    <a:pt x="83114" y="71806"/>
                  </a:lnTo>
                  <a:lnTo>
                    <a:pt x="88322" y="62620"/>
                  </a:lnTo>
                  <a:lnTo>
                    <a:pt x="94651" y="53810"/>
                  </a:lnTo>
                  <a:lnTo>
                    <a:pt x="102042" y="45586"/>
                  </a:lnTo>
                  <a:lnTo>
                    <a:pt x="110308" y="38206"/>
                  </a:lnTo>
                  <a:lnTo>
                    <a:pt x="119249" y="31727"/>
                  </a:lnTo>
                  <a:lnTo>
                    <a:pt x="128847" y="26205"/>
                  </a:lnTo>
                  <a:lnTo>
                    <a:pt x="139268" y="21786"/>
                  </a:lnTo>
                  <a:lnTo>
                    <a:pt x="150531" y="18450"/>
                  </a:lnTo>
                  <a:lnTo>
                    <a:pt x="162364" y="16361"/>
                  </a:lnTo>
                  <a:lnTo>
                    <a:pt x="174307" y="15932"/>
                  </a:lnTo>
                  <a:lnTo>
                    <a:pt x="186076" y="17237"/>
                  </a:lnTo>
                  <a:lnTo>
                    <a:pt x="197419" y="20062"/>
                  </a:lnTo>
                  <a:lnTo>
                    <a:pt x="208037" y="24092"/>
                  </a:lnTo>
                  <a:lnTo>
                    <a:pt x="217838" y="29027"/>
                  </a:lnTo>
                  <a:lnTo>
                    <a:pt x="226742" y="34780"/>
                  </a:lnTo>
                  <a:lnTo>
                    <a:pt x="234583" y="41464"/>
                  </a:lnTo>
                  <a:lnTo>
                    <a:pt x="241380" y="49074"/>
                  </a:lnTo>
                  <a:lnTo>
                    <a:pt x="247285" y="57641"/>
                  </a:lnTo>
                  <a:lnTo>
                    <a:pt x="252494" y="67302"/>
                  </a:lnTo>
                  <a:lnTo>
                    <a:pt x="257178" y="78027"/>
                  </a:lnTo>
                  <a:lnTo>
                    <a:pt x="261156" y="89653"/>
                  </a:lnTo>
                  <a:lnTo>
                    <a:pt x="263924" y="101982"/>
                  </a:lnTo>
                  <a:lnTo>
                    <a:pt x="265304" y="114826"/>
                  </a:lnTo>
                  <a:lnTo>
                    <a:pt x="265416" y="127873"/>
                  </a:lnTo>
                  <a:lnTo>
                    <a:pt x="264503" y="140705"/>
                  </a:lnTo>
                  <a:lnTo>
                    <a:pt x="262810" y="153112"/>
                  </a:lnTo>
                  <a:lnTo>
                    <a:pt x="260387" y="165070"/>
                  </a:lnTo>
                  <a:lnTo>
                    <a:pt x="257091" y="176640"/>
                  </a:lnTo>
                  <a:lnTo>
                    <a:pt x="252913" y="187902"/>
                  </a:lnTo>
                  <a:lnTo>
                    <a:pt x="247973" y="198772"/>
                  </a:lnTo>
                  <a:lnTo>
                    <a:pt x="242433" y="209006"/>
                  </a:lnTo>
                  <a:lnTo>
                    <a:pt x="236442" y="218517"/>
                  </a:lnTo>
                  <a:lnTo>
                    <a:pt x="229961" y="227211"/>
                  </a:lnTo>
                  <a:lnTo>
                    <a:pt x="222779" y="234905"/>
                  </a:lnTo>
                  <a:lnTo>
                    <a:pt x="214836" y="241598"/>
                  </a:lnTo>
                  <a:lnTo>
                    <a:pt x="206213" y="247432"/>
                  </a:lnTo>
                  <a:lnTo>
                    <a:pt x="197047" y="252593"/>
                  </a:lnTo>
                  <a:lnTo>
                    <a:pt x="187500" y="257217"/>
                  </a:lnTo>
                  <a:lnTo>
                    <a:pt x="178724" y="260141"/>
                  </a:lnTo>
                  <a:lnTo>
                    <a:pt x="174024" y="259674"/>
                  </a:lnTo>
                  <a:lnTo>
                    <a:pt x="175025" y="256767"/>
                  </a:lnTo>
                  <a:lnTo>
                    <a:pt x="179636" y="253515"/>
                  </a:lnTo>
                  <a:lnTo>
                    <a:pt x="186359" y="251145"/>
                  </a:lnTo>
                  <a:lnTo>
                    <a:pt x="194398" y="250030"/>
                  </a:lnTo>
                  <a:lnTo>
                    <a:pt x="203284" y="250269"/>
                  </a:lnTo>
                  <a:lnTo>
                    <a:pt x="212725" y="251954"/>
                  </a:lnTo>
                  <a:lnTo>
                    <a:pt x="222528" y="254981"/>
                  </a:lnTo>
                  <a:lnTo>
                    <a:pt x="232404" y="259115"/>
                  </a:lnTo>
                  <a:lnTo>
                    <a:pt x="241965" y="264099"/>
                  </a:lnTo>
                  <a:lnTo>
                    <a:pt x="251028" y="269716"/>
                  </a:lnTo>
                  <a:lnTo>
                    <a:pt x="259590" y="276112"/>
                  </a:lnTo>
                  <a:lnTo>
                    <a:pt x="267728" y="283768"/>
                  </a:lnTo>
                  <a:lnTo>
                    <a:pt x="275533" y="292843"/>
                  </a:lnTo>
                  <a:lnTo>
                    <a:pt x="282928" y="303040"/>
                  </a:lnTo>
                  <a:lnTo>
                    <a:pt x="289676" y="313802"/>
                  </a:lnTo>
                  <a:lnTo>
                    <a:pt x="295699" y="324748"/>
                  </a:lnTo>
                  <a:lnTo>
                    <a:pt x="301067" y="335861"/>
                  </a:lnTo>
                  <a:lnTo>
                    <a:pt x="305906" y="347380"/>
                  </a:lnTo>
                  <a:lnTo>
                    <a:pt x="310339" y="359419"/>
                  </a:lnTo>
                  <a:lnTo>
                    <a:pt x="314147" y="371792"/>
                  </a:lnTo>
                  <a:lnTo>
                    <a:pt x="316800" y="384105"/>
                  </a:lnTo>
                  <a:lnTo>
                    <a:pt x="318102" y="396131"/>
                  </a:lnTo>
                  <a:lnTo>
                    <a:pt x="318163" y="407817"/>
                  </a:lnTo>
                  <a:lnTo>
                    <a:pt x="317215" y="419198"/>
                  </a:lnTo>
                  <a:lnTo>
                    <a:pt x="315499" y="430335"/>
                  </a:lnTo>
                  <a:lnTo>
                    <a:pt x="313060" y="441289"/>
                  </a:lnTo>
                  <a:lnTo>
                    <a:pt x="309753" y="452110"/>
                  </a:lnTo>
                  <a:lnTo>
                    <a:pt x="305559" y="462835"/>
                  </a:lnTo>
                  <a:lnTo>
                    <a:pt x="300270" y="473326"/>
                  </a:lnTo>
                  <a:lnTo>
                    <a:pt x="293430" y="483298"/>
                  </a:lnTo>
                  <a:lnTo>
                    <a:pt x="284935" y="492631"/>
                  </a:lnTo>
                  <a:lnTo>
                    <a:pt x="274974" y="501202"/>
                  </a:lnTo>
                  <a:lnTo>
                    <a:pt x="263847" y="508814"/>
                  </a:lnTo>
                  <a:lnTo>
                    <a:pt x="251840" y="515451"/>
                  </a:lnTo>
                  <a:lnTo>
                    <a:pt x="239033" y="521248"/>
                  </a:lnTo>
                  <a:lnTo>
                    <a:pt x="225306" y="526384"/>
                  </a:lnTo>
                  <a:lnTo>
                    <a:pt x="210666" y="531023"/>
                  </a:lnTo>
                  <a:lnTo>
                    <a:pt x="195242" y="535141"/>
                  </a:lnTo>
                  <a:lnTo>
                    <a:pt x="179203" y="538535"/>
                  </a:lnTo>
                  <a:lnTo>
                    <a:pt x="162708" y="541158"/>
                  </a:lnTo>
                  <a:lnTo>
                    <a:pt x="145884" y="543258"/>
                  </a:lnTo>
                  <a:lnTo>
                    <a:pt x="128831" y="545284"/>
                  </a:lnTo>
                  <a:lnTo>
                    <a:pt x="111623" y="547496"/>
                  </a:lnTo>
                  <a:lnTo>
                    <a:pt x="94474" y="549813"/>
                  </a:lnTo>
                  <a:lnTo>
                    <a:pt x="77726" y="551916"/>
                  </a:lnTo>
                  <a:lnTo>
                    <a:pt x="61553" y="553627"/>
                  </a:lnTo>
                  <a:lnTo>
                    <a:pt x="46538" y="554931"/>
                  </a:lnTo>
                  <a:lnTo>
                    <a:pt x="32293" y="556022"/>
                  </a:lnTo>
                  <a:lnTo>
                    <a:pt x="17569" y="556994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48186" y="1505615"/>
              <a:ext cx="357970" cy="10489"/>
            </a:xfrm>
            <a:custGeom>
              <a:avLst/>
              <a:gdLst/>
              <a:ahLst/>
              <a:cxnLst/>
              <a:rect l="0" t="0" r="0" b="0"/>
              <a:pathLst>
                <a:path w="357970" h="10489">
                  <a:moveTo>
                    <a:pt x="357969" y="10488"/>
                  </a:moveTo>
                  <a:lnTo>
                    <a:pt x="346301" y="10421"/>
                  </a:lnTo>
                  <a:lnTo>
                    <a:pt x="335812" y="9781"/>
                  </a:lnTo>
                  <a:lnTo>
                    <a:pt x="325501" y="8489"/>
                  </a:lnTo>
                  <a:lnTo>
                    <a:pt x="314854" y="6802"/>
                  </a:lnTo>
                  <a:lnTo>
                    <a:pt x="303214" y="5134"/>
                  </a:lnTo>
                  <a:lnTo>
                    <a:pt x="290322" y="3721"/>
                  </a:lnTo>
                  <a:lnTo>
                    <a:pt x="276416" y="2622"/>
                  </a:lnTo>
                  <a:lnTo>
                    <a:pt x="262013" y="1812"/>
                  </a:lnTo>
                  <a:lnTo>
                    <a:pt x="247471" y="1232"/>
                  </a:lnTo>
                  <a:lnTo>
                    <a:pt x="232792" y="827"/>
                  </a:lnTo>
                  <a:lnTo>
                    <a:pt x="217725" y="547"/>
                  </a:lnTo>
                  <a:lnTo>
                    <a:pt x="202147" y="356"/>
                  </a:lnTo>
                  <a:lnTo>
                    <a:pt x="186075" y="226"/>
                  </a:lnTo>
                  <a:lnTo>
                    <a:pt x="169593" y="138"/>
                  </a:lnTo>
                  <a:lnTo>
                    <a:pt x="152801" y="79"/>
                  </a:lnTo>
                  <a:lnTo>
                    <a:pt x="135948" y="40"/>
                  </a:lnTo>
                  <a:lnTo>
                    <a:pt x="119406" y="13"/>
                  </a:lnTo>
                  <a:lnTo>
                    <a:pt x="103359" y="0"/>
                  </a:lnTo>
                  <a:lnTo>
                    <a:pt x="87974" y="161"/>
                  </a:lnTo>
                  <a:lnTo>
                    <a:pt x="73482" y="801"/>
                  </a:lnTo>
                  <a:lnTo>
                    <a:pt x="59927" y="2045"/>
                  </a:lnTo>
                  <a:lnTo>
                    <a:pt x="47449" y="3702"/>
                  </a:lnTo>
                  <a:lnTo>
                    <a:pt x="35044" y="5526"/>
                  </a:lnTo>
                  <a:lnTo>
                    <a:pt x="20503" y="7678"/>
                  </a:lnTo>
                  <a:lnTo>
                    <a:pt x="0" y="10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4047428" y="1606488"/>
            <a:ext cx="132386" cy="298113"/>
          </a:xfrm>
          <a:custGeom>
            <a:avLst/>
            <a:gdLst/>
            <a:ahLst/>
            <a:cxnLst/>
            <a:rect l="0" t="0" r="0" b="0"/>
            <a:pathLst>
              <a:path w="132386" h="298113">
                <a:moveTo>
                  <a:pt x="132385" y="57014"/>
                </a:moveTo>
                <a:lnTo>
                  <a:pt x="126450" y="65749"/>
                </a:lnTo>
                <a:lnTo>
                  <a:pt x="120246" y="73455"/>
                </a:lnTo>
                <a:lnTo>
                  <a:pt x="113154" y="80857"/>
                </a:lnTo>
                <a:lnTo>
                  <a:pt x="105387" y="88118"/>
                </a:lnTo>
                <a:lnTo>
                  <a:pt x="97389" y="95297"/>
                </a:lnTo>
                <a:lnTo>
                  <a:pt x="89448" y="102427"/>
                </a:lnTo>
                <a:lnTo>
                  <a:pt x="81674" y="109690"/>
                </a:lnTo>
                <a:lnTo>
                  <a:pt x="74081" y="117405"/>
                </a:lnTo>
                <a:lnTo>
                  <a:pt x="66644" y="125705"/>
                </a:lnTo>
                <a:lnTo>
                  <a:pt x="59329" y="134398"/>
                </a:lnTo>
                <a:lnTo>
                  <a:pt x="52103" y="143079"/>
                </a:lnTo>
                <a:lnTo>
                  <a:pt x="44947" y="151515"/>
                </a:lnTo>
                <a:lnTo>
                  <a:pt x="38005" y="159806"/>
                </a:lnTo>
                <a:lnTo>
                  <a:pt x="31569" y="168286"/>
                </a:lnTo>
                <a:lnTo>
                  <a:pt x="25759" y="177144"/>
                </a:lnTo>
                <a:lnTo>
                  <a:pt x="20536" y="186568"/>
                </a:lnTo>
                <a:lnTo>
                  <a:pt x="15794" y="196812"/>
                </a:lnTo>
                <a:lnTo>
                  <a:pt x="11426" y="207932"/>
                </a:lnTo>
                <a:lnTo>
                  <a:pt x="7663" y="219826"/>
                </a:lnTo>
                <a:lnTo>
                  <a:pt x="5038" y="232334"/>
                </a:lnTo>
                <a:lnTo>
                  <a:pt x="3765" y="245288"/>
                </a:lnTo>
                <a:lnTo>
                  <a:pt x="4064" y="258070"/>
                </a:lnTo>
                <a:lnTo>
                  <a:pt x="6317" y="269659"/>
                </a:lnTo>
                <a:lnTo>
                  <a:pt x="10541" y="279587"/>
                </a:lnTo>
                <a:lnTo>
                  <a:pt x="16462" y="287571"/>
                </a:lnTo>
                <a:lnTo>
                  <a:pt x="23716" y="293268"/>
                </a:lnTo>
                <a:lnTo>
                  <a:pt x="31956" y="296723"/>
                </a:lnTo>
                <a:lnTo>
                  <a:pt x="40739" y="298112"/>
                </a:lnTo>
                <a:lnTo>
                  <a:pt x="49547" y="297548"/>
                </a:lnTo>
                <a:lnTo>
                  <a:pt x="58095" y="295287"/>
                </a:lnTo>
                <a:lnTo>
                  <a:pt x="66308" y="291673"/>
                </a:lnTo>
                <a:lnTo>
                  <a:pt x="74210" y="287039"/>
                </a:lnTo>
                <a:lnTo>
                  <a:pt x="81856" y="281663"/>
                </a:lnTo>
                <a:lnTo>
                  <a:pt x="89145" y="275599"/>
                </a:lnTo>
                <a:lnTo>
                  <a:pt x="95822" y="268696"/>
                </a:lnTo>
                <a:lnTo>
                  <a:pt x="101797" y="260941"/>
                </a:lnTo>
                <a:lnTo>
                  <a:pt x="107132" y="252445"/>
                </a:lnTo>
                <a:lnTo>
                  <a:pt x="111950" y="243363"/>
                </a:lnTo>
                <a:lnTo>
                  <a:pt x="116369" y="233845"/>
                </a:lnTo>
                <a:lnTo>
                  <a:pt x="120167" y="224012"/>
                </a:lnTo>
                <a:lnTo>
                  <a:pt x="122814" y="213959"/>
                </a:lnTo>
                <a:lnTo>
                  <a:pt x="124107" y="203753"/>
                </a:lnTo>
                <a:lnTo>
                  <a:pt x="123992" y="193442"/>
                </a:lnTo>
                <a:lnTo>
                  <a:pt x="122394" y="183060"/>
                </a:lnTo>
                <a:lnTo>
                  <a:pt x="119429" y="172634"/>
                </a:lnTo>
                <a:lnTo>
                  <a:pt x="115337" y="162344"/>
                </a:lnTo>
                <a:lnTo>
                  <a:pt x="110381" y="152508"/>
                </a:lnTo>
                <a:lnTo>
                  <a:pt x="104789" y="143262"/>
                </a:lnTo>
                <a:lnTo>
                  <a:pt x="98579" y="134579"/>
                </a:lnTo>
                <a:lnTo>
                  <a:pt x="91580" y="126360"/>
                </a:lnTo>
                <a:lnTo>
                  <a:pt x="83759" y="118496"/>
                </a:lnTo>
                <a:lnTo>
                  <a:pt x="75219" y="110892"/>
                </a:lnTo>
                <a:lnTo>
                  <a:pt x="66108" y="103472"/>
                </a:lnTo>
                <a:lnTo>
                  <a:pt x="56571" y="96180"/>
                </a:lnTo>
                <a:lnTo>
                  <a:pt x="46725" y="88976"/>
                </a:lnTo>
                <a:lnTo>
                  <a:pt x="36663" y="81833"/>
                </a:lnTo>
                <a:lnTo>
                  <a:pt x="26470" y="74726"/>
                </a:lnTo>
                <a:lnTo>
                  <a:pt x="16846" y="67478"/>
                </a:lnTo>
                <a:lnTo>
                  <a:pt x="9055" y="59773"/>
                </a:lnTo>
                <a:lnTo>
                  <a:pt x="3641" y="51481"/>
                </a:lnTo>
                <a:lnTo>
                  <a:pt x="651" y="42792"/>
                </a:lnTo>
                <a:lnTo>
                  <a:pt x="0" y="34114"/>
                </a:lnTo>
                <a:lnTo>
                  <a:pt x="1387" y="25694"/>
                </a:lnTo>
                <a:lnTo>
                  <a:pt x="4723" y="17923"/>
                </a:lnTo>
                <a:lnTo>
                  <a:pt x="10218" y="11389"/>
                </a:lnTo>
                <a:lnTo>
                  <a:pt x="17792" y="6301"/>
                </a:lnTo>
                <a:lnTo>
                  <a:pt x="26960" y="2699"/>
                </a:lnTo>
                <a:lnTo>
                  <a:pt x="37020" y="641"/>
                </a:lnTo>
                <a:lnTo>
                  <a:pt x="47483" y="0"/>
                </a:lnTo>
                <a:lnTo>
                  <a:pt x="57930" y="686"/>
                </a:lnTo>
                <a:lnTo>
                  <a:pt x="67937" y="2733"/>
                </a:lnTo>
                <a:lnTo>
                  <a:pt x="77322" y="6027"/>
                </a:lnTo>
                <a:lnTo>
                  <a:pt x="85802" y="10234"/>
                </a:lnTo>
                <a:lnTo>
                  <a:pt x="93732" y="15394"/>
                </a:lnTo>
                <a:lnTo>
                  <a:pt x="101806" y="23076"/>
                </a:lnTo>
                <a:lnTo>
                  <a:pt x="111328" y="359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2884808" y="2379440"/>
            <a:ext cx="1874073" cy="1042322"/>
            <a:chOff x="2884808" y="2379440"/>
            <a:chExt cx="1874073" cy="1042322"/>
          </a:xfrm>
        </p:grpSpPr>
        <p:sp>
          <p:nvSpPr>
            <p:cNvPr id="48" name="Freeform 47"/>
            <p:cNvSpPr/>
            <p:nvPr/>
          </p:nvSpPr>
          <p:spPr>
            <a:xfrm>
              <a:off x="3600746" y="2547896"/>
              <a:ext cx="31586" cy="579068"/>
            </a:xfrm>
            <a:custGeom>
              <a:avLst/>
              <a:gdLst/>
              <a:ahLst/>
              <a:cxnLst/>
              <a:rect l="0" t="0" r="0" b="0"/>
              <a:pathLst>
                <a:path w="31586" h="57906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71"/>
                  </a:lnTo>
                  <a:lnTo>
                    <a:pt x="177" y="46978"/>
                  </a:lnTo>
                  <a:lnTo>
                    <a:pt x="825" y="60935"/>
                  </a:lnTo>
                  <a:lnTo>
                    <a:pt x="2074" y="76488"/>
                  </a:lnTo>
                  <a:lnTo>
                    <a:pt x="3727" y="93145"/>
                  </a:lnTo>
                  <a:lnTo>
                    <a:pt x="5375" y="110007"/>
                  </a:lnTo>
                  <a:lnTo>
                    <a:pt x="6783" y="126546"/>
                  </a:lnTo>
                  <a:lnTo>
                    <a:pt x="8048" y="143242"/>
                  </a:lnTo>
                  <a:lnTo>
                    <a:pt x="9505" y="161341"/>
                  </a:lnTo>
                  <a:lnTo>
                    <a:pt x="11323" y="181431"/>
                  </a:lnTo>
                  <a:lnTo>
                    <a:pt x="13034" y="202823"/>
                  </a:lnTo>
                  <a:lnTo>
                    <a:pt x="13665" y="223968"/>
                  </a:lnTo>
                  <a:lnTo>
                    <a:pt x="12766" y="243974"/>
                  </a:lnTo>
                  <a:lnTo>
                    <a:pt x="10856" y="262795"/>
                  </a:lnTo>
                  <a:lnTo>
                    <a:pt x="9104" y="280875"/>
                  </a:lnTo>
                  <a:lnTo>
                    <a:pt x="8184" y="298588"/>
                  </a:lnTo>
                  <a:lnTo>
                    <a:pt x="8096" y="316145"/>
                  </a:lnTo>
                  <a:lnTo>
                    <a:pt x="8434" y="333646"/>
                  </a:lnTo>
                  <a:lnTo>
                    <a:pt x="8894" y="351133"/>
                  </a:lnTo>
                  <a:lnTo>
                    <a:pt x="9491" y="368457"/>
                  </a:lnTo>
                  <a:lnTo>
                    <a:pt x="10484" y="385317"/>
                  </a:lnTo>
                  <a:lnTo>
                    <a:pt x="11993" y="401582"/>
                  </a:lnTo>
                  <a:lnTo>
                    <a:pt x="13834" y="417283"/>
                  </a:lnTo>
                  <a:lnTo>
                    <a:pt x="15616" y="432518"/>
                  </a:lnTo>
                  <a:lnTo>
                    <a:pt x="17116" y="447413"/>
                  </a:lnTo>
                  <a:lnTo>
                    <a:pt x="18445" y="462554"/>
                  </a:lnTo>
                  <a:lnTo>
                    <a:pt x="19944" y="478937"/>
                  </a:lnTo>
                  <a:lnTo>
                    <a:pt x="21800" y="496975"/>
                  </a:lnTo>
                  <a:lnTo>
                    <a:pt x="23886" y="515538"/>
                  </a:lnTo>
                  <a:lnTo>
                    <a:pt x="26053" y="534062"/>
                  </a:lnTo>
                  <a:lnTo>
                    <a:pt x="28492" y="554180"/>
                  </a:lnTo>
                  <a:lnTo>
                    <a:pt x="31585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74528" y="2379440"/>
              <a:ext cx="133512" cy="231628"/>
            </a:xfrm>
            <a:custGeom>
              <a:avLst/>
              <a:gdLst/>
              <a:ahLst/>
              <a:cxnLst/>
              <a:rect l="0" t="0" r="0" b="0"/>
              <a:pathLst>
                <a:path w="133512" h="231628">
                  <a:moveTo>
                    <a:pt x="0" y="0"/>
                  </a:moveTo>
                  <a:lnTo>
                    <a:pt x="8935" y="2867"/>
                  </a:lnTo>
                  <a:lnTo>
                    <a:pt x="18563" y="5009"/>
                  </a:lnTo>
                  <a:lnTo>
                    <a:pt x="29845" y="6607"/>
                  </a:lnTo>
                  <a:lnTo>
                    <a:pt x="42340" y="7615"/>
                  </a:lnTo>
                  <a:lnTo>
                    <a:pt x="55171" y="7815"/>
                  </a:lnTo>
                  <a:lnTo>
                    <a:pt x="67795" y="7164"/>
                  </a:lnTo>
                  <a:lnTo>
                    <a:pt x="80178" y="5926"/>
                  </a:lnTo>
                  <a:lnTo>
                    <a:pt x="92621" y="4562"/>
                  </a:lnTo>
                  <a:lnTo>
                    <a:pt x="105292" y="3366"/>
                  </a:lnTo>
                  <a:lnTo>
                    <a:pt x="117252" y="2950"/>
                  </a:lnTo>
                  <a:lnTo>
                    <a:pt x="126489" y="5194"/>
                  </a:lnTo>
                  <a:lnTo>
                    <a:pt x="131867" y="10661"/>
                  </a:lnTo>
                  <a:lnTo>
                    <a:pt x="133511" y="17348"/>
                  </a:lnTo>
                  <a:lnTo>
                    <a:pt x="132324" y="24354"/>
                  </a:lnTo>
                  <a:lnTo>
                    <a:pt x="129187" y="31761"/>
                  </a:lnTo>
                  <a:lnTo>
                    <a:pt x="124744" y="40124"/>
                  </a:lnTo>
                  <a:lnTo>
                    <a:pt x="119431" y="49684"/>
                  </a:lnTo>
                  <a:lnTo>
                    <a:pt x="113376" y="60210"/>
                  </a:lnTo>
                  <a:lnTo>
                    <a:pt x="106464" y="71194"/>
                  </a:lnTo>
                  <a:lnTo>
                    <a:pt x="98699" y="82285"/>
                  </a:lnTo>
                  <a:lnTo>
                    <a:pt x="90362" y="93325"/>
                  </a:lnTo>
                  <a:lnTo>
                    <a:pt x="81917" y="104263"/>
                  </a:lnTo>
                  <a:lnTo>
                    <a:pt x="73644" y="115099"/>
                  </a:lnTo>
                  <a:lnTo>
                    <a:pt x="65631" y="125849"/>
                  </a:lnTo>
                  <a:lnTo>
                    <a:pt x="57869" y="136534"/>
                  </a:lnTo>
                  <a:lnTo>
                    <a:pt x="50321" y="147171"/>
                  </a:lnTo>
                  <a:lnTo>
                    <a:pt x="43100" y="157774"/>
                  </a:lnTo>
                  <a:lnTo>
                    <a:pt x="36469" y="168352"/>
                  </a:lnTo>
                  <a:lnTo>
                    <a:pt x="30530" y="178906"/>
                  </a:lnTo>
                  <a:lnTo>
                    <a:pt x="25372" y="189177"/>
                  </a:lnTo>
                  <a:lnTo>
                    <a:pt x="20654" y="199771"/>
                  </a:lnTo>
                  <a:lnTo>
                    <a:pt x="15961" y="212737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58715" y="2653181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93524" y="2866"/>
                  </a:lnTo>
                  <a:lnTo>
                    <a:pt x="281755" y="5009"/>
                  </a:lnTo>
                  <a:lnTo>
                    <a:pt x="268865" y="6612"/>
                  </a:lnTo>
                  <a:lnTo>
                    <a:pt x="255016" y="7793"/>
                  </a:lnTo>
                  <a:lnTo>
                    <a:pt x="240688" y="8641"/>
                  </a:lnTo>
                  <a:lnTo>
                    <a:pt x="226219" y="9238"/>
                  </a:lnTo>
                  <a:lnTo>
                    <a:pt x="211769" y="9653"/>
                  </a:lnTo>
                  <a:lnTo>
                    <a:pt x="197393" y="9937"/>
                  </a:lnTo>
                  <a:lnTo>
                    <a:pt x="183103" y="10135"/>
                  </a:lnTo>
                  <a:lnTo>
                    <a:pt x="169052" y="10439"/>
                  </a:lnTo>
                  <a:lnTo>
                    <a:pt x="155530" y="11175"/>
                  </a:lnTo>
                  <a:lnTo>
                    <a:pt x="142649" y="12483"/>
                  </a:lnTo>
                  <a:lnTo>
                    <a:pt x="130200" y="14175"/>
                  </a:lnTo>
                  <a:lnTo>
                    <a:pt x="117767" y="15850"/>
                  </a:lnTo>
                  <a:lnTo>
                    <a:pt x="105103" y="17271"/>
                  </a:lnTo>
                  <a:lnTo>
                    <a:pt x="92138" y="18376"/>
                  </a:lnTo>
                  <a:lnTo>
                    <a:pt x="78895" y="19192"/>
                  </a:lnTo>
                  <a:lnTo>
                    <a:pt x="65440" y="19780"/>
                  </a:lnTo>
                  <a:lnTo>
                    <a:pt x="52242" y="20390"/>
                  </a:lnTo>
                  <a:lnTo>
                    <a:pt x="38761" y="21619"/>
                  </a:lnTo>
                  <a:lnTo>
                    <a:pt x="22694" y="246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08084" y="2796176"/>
              <a:ext cx="140145" cy="299799"/>
            </a:xfrm>
            <a:custGeom>
              <a:avLst/>
              <a:gdLst/>
              <a:ahLst/>
              <a:cxnLst/>
              <a:rect l="0" t="0" r="0" b="0"/>
              <a:pathLst>
                <a:path w="140145" h="299799">
                  <a:moveTo>
                    <a:pt x="140144" y="99160"/>
                  </a:moveTo>
                  <a:lnTo>
                    <a:pt x="131342" y="105028"/>
                  </a:lnTo>
                  <a:lnTo>
                    <a:pt x="122995" y="110592"/>
                  </a:lnTo>
                  <a:lnTo>
                    <a:pt x="114301" y="116392"/>
                  </a:lnTo>
                  <a:lnTo>
                    <a:pt x="105353" y="122472"/>
                  </a:lnTo>
                  <a:lnTo>
                    <a:pt x="96506" y="128802"/>
                  </a:lnTo>
                  <a:lnTo>
                    <a:pt x="87968" y="135330"/>
                  </a:lnTo>
                  <a:lnTo>
                    <a:pt x="79779" y="142006"/>
                  </a:lnTo>
                  <a:lnTo>
                    <a:pt x="71902" y="148789"/>
                  </a:lnTo>
                  <a:lnTo>
                    <a:pt x="64276" y="155651"/>
                  </a:lnTo>
                  <a:lnTo>
                    <a:pt x="57003" y="162733"/>
                  </a:lnTo>
                  <a:lnTo>
                    <a:pt x="50338" y="170327"/>
                  </a:lnTo>
                  <a:lnTo>
                    <a:pt x="44367" y="178545"/>
                  </a:lnTo>
                  <a:lnTo>
                    <a:pt x="38865" y="187183"/>
                  </a:lnTo>
                  <a:lnTo>
                    <a:pt x="33403" y="195828"/>
                  </a:lnTo>
                  <a:lnTo>
                    <a:pt x="27729" y="204244"/>
                  </a:lnTo>
                  <a:lnTo>
                    <a:pt x="21933" y="212691"/>
                  </a:lnTo>
                  <a:lnTo>
                    <a:pt x="16343" y="221808"/>
                  </a:lnTo>
                  <a:lnTo>
                    <a:pt x="11146" y="231903"/>
                  </a:lnTo>
                  <a:lnTo>
                    <a:pt x="6691" y="242802"/>
                  </a:lnTo>
                  <a:lnTo>
                    <a:pt x="3537" y="254043"/>
                  </a:lnTo>
                  <a:lnTo>
                    <a:pt x="1879" y="265297"/>
                  </a:lnTo>
                  <a:lnTo>
                    <a:pt x="2074" y="275938"/>
                  </a:lnTo>
                  <a:lnTo>
                    <a:pt x="4783" y="285011"/>
                  </a:lnTo>
                  <a:lnTo>
                    <a:pt x="10118" y="292132"/>
                  </a:lnTo>
                  <a:lnTo>
                    <a:pt x="17428" y="297096"/>
                  </a:lnTo>
                  <a:lnTo>
                    <a:pt x="25620" y="299619"/>
                  </a:lnTo>
                  <a:lnTo>
                    <a:pt x="33978" y="299798"/>
                  </a:lnTo>
                  <a:lnTo>
                    <a:pt x="42347" y="298005"/>
                  </a:lnTo>
                  <a:lnTo>
                    <a:pt x="50944" y="294684"/>
                  </a:lnTo>
                  <a:lnTo>
                    <a:pt x="59904" y="290238"/>
                  </a:lnTo>
                  <a:lnTo>
                    <a:pt x="69073" y="284986"/>
                  </a:lnTo>
                  <a:lnTo>
                    <a:pt x="78090" y="279171"/>
                  </a:lnTo>
                  <a:lnTo>
                    <a:pt x="86748" y="272963"/>
                  </a:lnTo>
                  <a:lnTo>
                    <a:pt x="94852" y="266321"/>
                  </a:lnTo>
                  <a:lnTo>
                    <a:pt x="102143" y="259024"/>
                  </a:lnTo>
                  <a:lnTo>
                    <a:pt x="108554" y="250999"/>
                  </a:lnTo>
                  <a:lnTo>
                    <a:pt x="113857" y="242321"/>
                  </a:lnTo>
                  <a:lnTo>
                    <a:pt x="117597" y="233116"/>
                  </a:lnTo>
                  <a:lnTo>
                    <a:pt x="119663" y="223515"/>
                  </a:lnTo>
                  <a:lnTo>
                    <a:pt x="120085" y="213628"/>
                  </a:lnTo>
                  <a:lnTo>
                    <a:pt x="118856" y="203537"/>
                  </a:lnTo>
                  <a:lnTo>
                    <a:pt x="116137" y="193311"/>
                  </a:lnTo>
                  <a:lnTo>
                    <a:pt x="112042" y="183156"/>
                  </a:lnTo>
                  <a:lnTo>
                    <a:pt x="106553" y="173411"/>
                  </a:lnTo>
                  <a:lnTo>
                    <a:pt x="99788" y="164231"/>
                  </a:lnTo>
                  <a:lnTo>
                    <a:pt x="91977" y="155762"/>
                  </a:lnTo>
                  <a:lnTo>
                    <a:pt x="83365" y="148219"/>
                  </a:lnTo>
                  <a:lnTo>
                    <a:pt x="74169" y="141623"/>
                  </a:lnTo>
                  <a:lnTo>
                    <a:pt x="64725" y="135683"/>
                  </a:lnTo>
                  <a:lnTo>
                    <a:pt x="55465" y="129920"/>
                  </a:lnTo>
                  <a:lnTo>
                    <a:pt x="46609" y="124036"/>
                  </a:lnTo>
                  <a:lnTo>
                    <a:pt x="38189" y="117929"/>
                  </a:lnTo>
                  <a:lnTo>
                    <a:pt x="30147" y="111596"/>
                  </a:lnTo>
                  <a:lnTo>
                    <a:pt x="22411" y="105064"/>
                  </a:lnTo>
                  <a:lnTo>
                    <a:pt x="15232" y="98050"/>
                  </a:lnTo>
                  <a:lnTo>
                    <a:pt x="9161" y="89977"/>
                  </a:lnTo>
                  <a:lnTo>
                    <a:pt x="4421" y="80622"/>
                  </a:lnTo>
                  <a:lnTo>
                    <a:pt x="1237" y="70239"/>
                  </a:lnTo>
                  <a:lnTo>
                    <a:pt x="0" y="59352"/>
                  </a:lnTo>
                  <a:lnTo>
                    <a:pt x="731" y="48335"/>
                  </a:lnTo>
                  <a:lnTo>
                    <a:pt x="3323" y="37685"/>
                  </a:lnTo>
                  <a:lnTo>
                    <a:pt x="7722" y="28073"/>
                  </a:lnTo>
                  <a:lnTo>
                    <a:pt x="13719" y="19769"/>
                  </a:lnTo>
                  <a:lnTo>
                    <a:pt x="21167" y="12856"/>
                  </a:lnTo>
                  <a:lnTo>
                    <a:pt x="30060" y="7422"/>
                  </a:lnTo>
                  <a:lnTo>
                    <a:pt x="40258" y="3365"/>
                  </a:lnTo>
                  <a:lnTo>
                    <a:pt x="51358" y="775"/>
                  </a:lnTo>
                  <a:lnTo>
                    <a:pt x="62800" y="0"/>
                  </a:lnTo>
                  <a:lnTo>
                    <a:pt x="74230" y="1075"/>
                  </a:lnTo>
                  <a:lnTo>
                    <a:pt x="85345" y="3913"/>
                  </a:lnTo>
                  <a:lnTo>
                    <a:pt x="95808" y="8484"/>
                  </a:lnTo>
                  <a:lnTo>
                    <a:pt x="105502" y="14586"/>
                  </a:lnTo>
                  <a:lnTo>
                    <a:pt x="114192" y="21656"/>
                  </a:lnTo>
                  <a:lnTo>
                    <a:pt x="122286" y="29655"/>
                  </a:lnTo>
                  <a:lnTo>
                    <a:pt x="130493" y="40398"/>
                  </a:lnTo>
                  <a:lnTo>
                    <a:pt x="140144" y="57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84808" y="3369123"/>
              <a:ext cx="1874073" cy="52639"/>
            </a:xfrm>
            <a:custGeom>
              <a:avLst/>
              <a:gdLst/>
              <a:ahLst/>
              <a:cxnLst/>
              <a:rect l="0" t="0" r="0" b="0"/>
              <a:pathLst>
                <a:path w="1874073" h="52639">
                  <a:moveTo>
                    <a:pt x="1874072" y="52638"/>
                  </a:moveTo>
                  <a:lnTo>
                    <a:pt x="1859471" y="49771"/>
                  </a:lnTo>
                  <a:lnTo>
                    <a:pt x="1846200" y="47630"/>
                  </a:lnTo>
                  <a:lnTo>
                    <a:pt x="1832994" y="46027"/>
                  </a:lnTo>
                  <a:lnTo>
                    <a:pt x="1819480" y="44846"/>
                  </a:lnTo>
                  <a:lnTo>
                    <a:pt x="1805323" y="43997"/>
                  </a:lnTo>
                  <a:lnTo>
                    <a:pt x="1790425" y="43395"/>
                  </a:lnTo>
                  <a:lnTo>
                    <a:pt x="1775178" y="42808"/>
                  </a:lnTo>
                  <a:lnTo>
                    <a:pt x="1760329" y="41876"/>
                  </a:lnTo>
                  <a:lnTo>
                    <a:pt x="1746253" y="40429"/>
                  </a:lnTo>
                  <a:lnTo>
                    <a:pt x="1732344" y="38472"/>
                  </a:lnTo>
                  <a:lnTo>
                    <a:pt x="1717261" y="36088"/>
                  </a:lnTo>
                  <a:lnTo>
                    <a:pt x="1700342" y="33377"/>
                  </a:lnTo>
                  <a:lnTo>
                    <a:pt x="1682061" y="30592"/>
                  </a:lnTo>
                  <a:lnTo>
                    <a:pt x="1663624" y="28109"/>
                  </a:lnTo>
                  <a:lnTo>
                    <a:pt x="1645777" y="26111"/>
                  </a:lnTo>
                  <a:lnTo>
                    <a:pt x="1628745" y="24601"/>
                  </a:lnTo>
                  <a:lnTo>
                    <a:pt x="1612480" y="23505"/>
                  </a:lnTo>
                  <a:lnTo>
                    <a:pt x="1596839" y="22731"/>
                  </a:lnTo>
                  <a:lnTo>
                    <a:pt x="1581506" y="22193"/>
                  </a:lnTo>
                  <a:lnTo>
                    <a:pt x="1566044" y="21823"/>
                  </a:lnTo>
                  <a:lnTo>
                    <a:pt x="1550222" y="21572"/>
                  </a:lnTo>
                  <a:lnTo>
                    <a:pt x="1533998" y="21401"/>
                  </a:lnTo>
                  <a:lnTo>
                    <a:pt x="1517419" y="21286"/>
                  </a:lnTo>
                  <a:lnTo>
                    <a:pt x="1500566" y="21204"/>
                  </a:lnTo>
                  <a:lnTo>
                    <a:pt x="1483672" y="20980"/>
                  </a:lnTo>
                  <a:lnTo>
                    <a:pt x="1467104" y="20297"/>
                  </a:lnTo>
                  <a:lnTo>
                    <a:pt x="1451031" y="19025"/>
                  </a:lnTo>
                  <a:lnTo>
                    <a:pt x="1435289" y="17357"/>
                  </a:lnTo>
                  <a:lnTo>
                    <a:pt x="1419493" y="15698"/>
                  </a:lnTo>
                  <a:lnTo>
                    <a:pt x="1403414" y="14289"/>
                  </a:lnTo>
                  <a:lnTo>
                    <a:pt x="1386833" y="13191"/>
                  </a:lnTo>
                  <a:lnTo>
                    <a:pt x="1369476" y="12380"/>
                  </a:lnTo>
                  <a:lnTo>
                    <a:pt x="1351279" y="11801"/>
                  </a:lnTo>
                  <a:lnTo>
                    <a:pt x="1332498" y="11395"/>
                  </a:lnTo>
                  <a:lnTo>
                    <a:pt x="1313591" y="11114"/>
                  </a:lnTo>
                  <a:lnTo>
                    <a:pt x="1294833" y="10922"/>
                  </a:lnTo>
                  <a:lnTo>
                    <a:pt x="1276154" y="10792"/>
                  </a:lnTo>
                  <a:lnTo>
                    <a:pt x="1257241" y="10704"/>
                  </a:lnTo>
                  <a:lnTo>
                    <a:pt x="1237923" y="10644"/>
                  </a:lnTo>
                  <a:lnTo>
                    <a:pt x="1218186" y="10605"/>
                  </a:lnTo>
                  <a:lnTo>
                    <a:pt x="1198090" y="10578"/>
                  </a:lnTo>
                  <a:lnTo>
                    <a:pt x="1177713" y="10560"/>
                  </a:lnTo>
                  <a:lnTo>
                    <a:pt x="1157130" y="10549"/>
                  </a:lnTo>
                  <a:lnTo>
                    <a:pt x="1136398" y="10540"/>
                  </a:lnTo>
                  <a:lnTo>
                    <a:pt x="1115563" y="10530"/>
                  </a:lnTo>
                  <a:lnTo>
                    <a:pt x="1094657" y="10354"/>
                  </a:lnTo>
                  <a:lnTo>
                    <a:pt x="1073701" y="9703"/>
                  </a:lnTo>
                  <a:lnTo>
                    <a:pt x="1052712" y="8453"/>
                  </a:lnTo>
                  <a:lnTo>
                    <a:pt x="1031701" y="6800"/>
                  </a:lnTo>
                  <a:lnTo>
                    <a:pt x="1010674" y="5150"/>
                  </a:lnTo>
                  <a:lnTo>
                    <a:pt x="989633" y="3747"/>
                  </a:lnTo>
                  <a:lnTo>
                    <a:pt x="968417" y="2654"/>
                  </a:lnTo>
                  <a:lnTo>
                    <a:pt x="946720" y="1846"/>
                  </a:lnTo>
                  <a:lnTo>
                    <a:pt x="924421" y="1268"/>
                  </a:lnTo>
                  <a:lnTo>
                    <a:pt x="901715" y="862"/>
                  </a:lnTo>
                  <a:lnTo>
                    <a:pt x="879013" y="583"/>
                  </a:lnTo>
                  <a:lnTo>
                    <a:pt x="856550" y="392"/>
                  </a:lnTo>
                  <a:lnTo>
                    <a:pt x="834229" y="262"/>
                  </a:lnTo>
                  <a:lnTo>
                    <a:pt x="811717" y="175"/>
                  </a:lnTo>
                  <a:lnTo>
                    <a:pt x="788829" y="115"/>
                  </a:lnTo>
                  <a:lnTo>
                    <a:pt x="765542" y="76"/>
                  </a:lnTo>
                  <a:lnTo>
                    <a:pt x="741909" y="49"/>
                  </a:lnTo>
                  <a:lnTo>
                    <a:pt x="718005" y="31"/>
                  </a:lnTo>
                  <a:lnTo>
                    <a:pt x="693900" y="20"/>
                  </a:lnTo>
                  <a:lnTo>
                    <a:pt x="669651" y="12"/>
                  </a:lnTo>
                  <a:lnTo>
                    <a:pt x="645301" y="7"/>
                  </a:lnTo>
                  <a:lnTo>
                    <a:pt x="620881" y="3"/>
                  </a:lnTo>
                  <a:lnTo>
                    <a:pt x="596413" y="0"/>
                  </a:lnTo>
                  <a:lnTo>
                    <a:pt x="571913" y="3"/>
                  </a:lnTo>
                  <a:lnTo>
                    <a:pt x="547391" y="175"/>
                  </a:lnTo>
                  <a:lnTo>
                    <a:pt x="522855" y="823"/>
                  </a:lnTo>
                  <a:lnTo>
                    <a:pt x="498309" y="2071"/>
                  </a:lnTo>
                  <a:lnTo>
                    <a:pt x="473755" y="3723"/>
                  </a:lnTo>
                  <a:lnTo>
                    <a:pt x="449198" y="5372"/>
                  </a:lnTo>
                  <a:lnTo>
                    <a:pt x="424633" y="6779"/>
                  </a:lnTo>
                  <a:lnTo>
                    <a:pt x="399898" y="8044"/>
                  </a:lnTo>
                  <a:lnTo>
                    <a:pt x="374685" y="9501"/>
                  </a:lnTo>
                  <a:lnTo>
                    <a:pt x="348872" y="11328"/>
                  </a:lnTo>
                  <a:lnTo>
                    <a:pt x="322654" y="13385"/>
                  </a:lnTo>
                  <a:lnTo>
                    <a:pt x="296440" y="15313"/>
                  </a:lnTo>
                  <a:lnTo>
                    <a:pt x="270471" y="16911"/>
                  </a:lnTo>
                  <a:lnTo>
                    <a:pt x="244812" y="18306"/>
                  </a:lnTo>
                  <a:lnTo>
                    <a:pt x="219438" y="19850"/>
                  </a:lnTo>
                  <a:lnTo>
                    <a:pt x="194298" y="21740"/>
                  </a:lnTo>
                  <a:lnTo>
                    <a:pt x="169499" y="24011"/>
                  </a:lnTo>
                  <a:lnTo>
                    <a:pt x="145302" y="26613"/>
                  </a:lnTo>
                  <a:lnTo>
                    <a:pt x="121811" y="29478"/>
                  </a:lnTo>
                  <a:lnTo>
                    <a:pt x="99459" y="32538"/>
                  </a:lnTo>
                  <a:lnTo>
                    <a:pt x="79047" y="35738"/>
                  </a:lnTo>
                  <a:lnTo>
                    <a:pt x="60851" y="39032"/>
                  </a:lnTo>
                  <a:lnTo>
                    <a:pt x="45109" y="42238"/>
                  </a:lnTo>
                  <a:lnTo>
                    <a:pt x="30740" y="45350"/>
                  </a:lnTo>
                  <a:lnTo>
                    <a:pt x="16480" y="48642"/>
                  </a:lnTo>
                  <a:lnTo>
                    <a:pt x="0" y="52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3232248" y="2833679"/>
            <a:ext cx="178986" cy="31586"/>
          </a:xfrm>
          <a:custGeom>
            <a:avLst/>
            <a:gdLst/>
            <a:ahLst/>
            <a:cxnLst/>
            <a:rect l="0" t="0" r="0" b="0"/>
            <a:pathLst>
              <a:path w="178986" h="31586">
                <a:moveTo>
                  <a:pt x="178985" y="0"/>
                </a:moveTo>
                <a:lnTo>
                  <a:pt x="167183" y="67"/>
                </a:lnTo>
                <a:lnTo>
                  <a:pt x="155414" y="707"/>
                </a:lnTo>
                <a:lnTo>
                  <a:pt x="142523" y="2003"/>
                </a:lnTo>
                <a:lnTo>
                  <a:pt x="128675" y="3863"/>
                </a:lnTo>
                <a:lnTo>
                  <a:pt x="114347" y="6180"/>
                </a:lnTo>
                <a:lnTo>
                  <a:pt x="99878" y="8846"/>
                </a:lnTo>
                <a:lnTo>
                  <a:pt x="85427" y="11770"/>
                </a:lnTo>
                <a:lnTo>
                  <a:pt x="71051" y="14877"/>
                </a:lnTo>
                <a:lnTo>
                  <a:pt x="56775" y="18108"/>
                </a:lnTo>
                <a:lnTo>
                  <a:pt x="43193" y="21271"/>
                </a:lnTo>
                <a:lnTo>
                  <a:pt x="30141" y="24350"/>
                </a:lnTo>
                <a:lnTo>
                  <a:pt x="16472" y="27615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6233545" y="1949351"/>
            <a:ext cx="2048526" cy="643462"/>
            <a:chOff x="6233545" y="1949351"/>
            <a:chExt cx="2048526" cy="643462"/>
          </a:xfrm>
        </p:grpSpPr>
        <p:sp>
          <p:nvSpPr>
            <p:cNvPr id="55" name="Freeform 54"/>
            <p:cNvSpPr/>
            <p:nvPr/>
          </p:nvSpPr>
          <p:spPr>
            <a:xfrm>
              <a:off x="6385685" y="2053241"/>
              <a:ext cx="247269" cy="421020"/>
            </a:xfrm>
            <a:custGeom>
              <a:avLst/>
              <a:gdLst/>
              <a:ahLst/>
              <a:cxnLst/>
              <a:rect l="0" t="0" r="0" b="0"/>
              <a:pathLst>
                <a:path w="247269" h="421020">
                  <a:moveTo>
                    <a:pt x="89341" y="10344"/>
                  </a:moveTo>
                  <a:lnTo>
                    <a:pt x="83541" y="19145"/>
                  </a:lnTo>
                  <a:lnTo>
                    <a:pt x="78616" y="27492"/>
                  </a:lnTo>
                  <a:lnTo>
                    <a:pt x="74114" y="36191"/>
                  </a:lnTo>
                  <a:lnTo>
                    <a:pt x="69893" y="45312"/>
                  </a:lnTo>
                  <a:lnTo>
                    <a:pt x="65879" y="54807"/>
                  </a:lnTo>
                  <a:lnTo>
                    <a:pt x="62011" y="64527"/>
                  </a:lnTo>
                  <a:lnTo>
                    <a:pt x="58059" y="71889"/>
                  </a:lnTo>
                  <a:lnTo>
                    <a:pt x="54498" y="73703"/>
                  </a:lnTo>
                  <a:lnTo>
                    <a:pt x="52479" y="70946"/>
                  </a:lnTo>
                  <a:lnTo>
                    <a:pt x="52048" y="65227"/>
                  </a:lnTo>
                  <a:lnTo>
                    <a:pt x="52842" y="57689"/>
                  </a:lnTo>
                  <a:lnTo>
                    <a:pt x="54507" y="49041"/>
                  </a:lnTo>
                  <a:lnTo>
                    <a:pt x="56782" y="39717"/>
                  </a:lnTo>
                  <a:lnTo>
                    <a:pt x="59801" y="30303"/>
                  </a:lnTo>
                  <a:lnTo>
                    <a:pt x="64046" y="21569"/>
                  </a:lnTo>
                  <a:lnTo>
                    <a:pt x="69687" y="13881"/>
                  </a:lnTo>
                  <a:lnTo>
                    <a:pt x="76597" y="7563"/>
                  </a:lnTo>
                  <a:lnTo>
                    <a:pt x="84531" y="3065"/>
                  </a:lnTo>
                  <a:lnTo>
                    <a:pt x="93236" y="461"/>
                  </a:lnTo>
                  <a:lnTo>
                    <a:pt x="102335" y="0"/>
                  </a:lnTo>
                  <a:lnTo>
                    <a:pt x="111355" y="2259"/>
                  </a:lnTo>
                  <a:lnTo>
                    <a:pt x="120042" y="7298"/>
                  </a:lnTo>
                  <a:lnTo>
                    <a:pt x="128177" y="14747"/>
                  </a:lnTo>
                  <a:lnTo>
                    <a:pt x="135496" y="24097"/>
                  </a:lnTo>
                  <a:lnTo>
                    <a:pt x="141937" y="34859"/>
                  </a:lnTo>
                  <a:lnTo>
                    <a:pt x="147602" y="46470"/>
                  </a:lnTo>
                  <a:lnTo>
                    <a:pt x="152649" y="58322"/>
                  </a:lnTo>
                  <a:lnTo>
                    <a:pt x="157234" y="70068"/>
                  </a:lnTo>
                  <a:lnTo>
                    <a:pt x="161485" y="81750"/>
                  </a:lnTo>
                  <a:lnTo>
                    <a:pt x="165501" y="93666"/>
                  </a:lnTo>
                  <a:lnTo>
                    <a:pt x="169345" y="105988"/>
                  </a:lnTo>
                  <a:lnTo>
                    <a:pt x="172741" y="118893"/>
                  </a:lnTo>
                  <a:lnTo>
                    <a:pt x="175110" y="132629"/>
                  </a:lnTo>
                  <a:lnTo>
                    <a:pt x="176222" y="147247"/>
                  </a:lnTo>
                  <a:lnTo>
                    <a:pt x="176324" y="162642"/>
                  </a:lnTo>
                  <a:lnTo>
                    <a:pt x="175936" y="178654"/>
                  </a:lnTo>
                  <a:lnTo>
                    <a:pt x="175413" y="195120"/>
                  </a:lnTo>
                  <a:lnTo>
                    <a:pt x="174760" y="211582"/>
                  </a:lnTo>
                  <a:lnTo>
                    <a:pt x="173723" y="227327"/>
                  </a:lnTo>
                  <a:lnTo>
                    <a:pt x="172176" y="242030"/>
                  </a:lnTo>
                  <a:lnTo>
                    <a:pt x="170138" y="255868"/>
                  </a:lnTo>
                  <a:lnTo>
                    <a:pt x="167692" y="269315"/>
                  </a:lnTo>
                  <a:lnTo>
                    <a:pt x="164927" y="282690"/>
                  </a:lnTo>
                  <a:lnTo>
                    <a:pt x="161764" y="295811"/>
                  </a:lnTo>
                  <a:lnTo>
                    <a:pt x="157963" y="308102"/>
                  </a:lnTo>
                  <a:lnTo>
                    <a:pt x="153442" y="319304"/>
                  </a:lnTo>
                  <a:lnTo>
                    <a:pt x="148271" y="329624"/>
                  </a:lnTo>
                  <a:lnTo>
                    <a:pt x="142577" y="339550"/>
                  </a:lnTo>
                  <a:lnTo>
                    <a:pt x="136486" y="349408"/>
                  </a:lnTo>
                  <a:lnTo>
                    <a:pt x="130107" y="359183"/>
                  </a:lnTo>
                  <a:lnTo>
                    <a:pt x="123526" y="368606"/>
                  </a:lnTo>
                  <a:lnTo>
                    <a:pt x="116801" y="377538"/>
                  </a:lnTo>
                  <a:lnTo>
                    <a:pt x="109810" y="385824"/>
                  </a:lnTo>
                  <a:lnTo>
                    <a:pt x="102278" y="393237"/>
                  </a:lnTo>
                  <a:lnTo>
                    <a:pt x="94097" y="399739"/>
                  </a:lnTo>
                  <a:lnTo>
                    <a:pt x="85313" y="405443"/>
                  </a:lnTo>
                  <a:lnTo>
                    <a:pt x="76038" y="410516"/>
                  </a:lnTo>
                  <a:lnTo>
                    <a:pt x="66395" y="415103"/>
                  </a:lnTo>
                  <a:lnTo>
                    <a:pt x="56649" y="418847"/>
                  </a:lnTo>
                  <a:lnTo>
                    <a:pt x="47186" y="420925"/>
                  </a:lnTo>
                  <a:lnTo>
                    <a:pt x="38199" y="421019"/>
                  </a:lnTo>
                  <a:lnTo>
                    <a:pt x="29860" y="419114"/>
                  </a:lnTo>
                  <a:lnTo>
                    <a:pt x="22406" y="415244"/>
                  </a:lnTo>
                  <a:lnTo>
                    <a:pt x="15878" y="409634"/>
                  </a:lnTo>
                  <a:lnTo>
                    <a:pt x="10324" y="402461"/>
                  </a:lnTo>
                  <a:lnTo>
                    <a:pt x="5884" y="393760"/>
                  </a:lnTo>
                  <a:lnTo>
                    <a:pt x="2534" y="383699"/>
                  </a:lnTo>
                  <a:lnTo>
                    <a:pt x="436" y="372862"/>
                  </a:lnTo>
                  <a:lnTo>
                    <a:pt x="0" y="362129"/>
                  </a:lnTo>
                  <a:lnTo>
                    <a:pt x="1302" y="351989"/>
                  </a:lnTo>
                  <a:lnTo>
                    <a:pt x="4124" y="342555"/>
                  </a:lnTo>
                  <a:lnTo>
                    <a:pt x="8152" y="333758"/>
                  </a:lnTo>
                  <a:lnTo>
                    <a:pt x="13090" y="325484"/>
                  </a:lnTo>
                  <a:lnTo>
                    <a:pt x="19014" y="318097"/>
                  </a:lnTo>
                  <a:lnTo>
                    <a:pt x="26346" y="312411"/>
                  </a:lnTo>
                  <a:lnTo>
                    <a:pt x="35200" y="308734"/>
                  </a:lnTo>
                  <a:lnTo>
                    <a:pt x="45247" y="306908"/>
                  </a:lnTo>
                  <a:lnTo>
                    <a:pt x="55908" y="306587"/>
                  </a:lnTo>
                  <a:lnTo>
                    <a:pt x="66778" y="307412"/>
                  </a:lnTo>
                  <a:lnTo>
                    <a:pt x="77499" y="309234"/>
                  </a:lnTo>
                  <a:lnTo>
                    <a:pt x="87690" y="312119"/>
                  </a:lnTo>
                  <a:lnTo>
                    <a:pt x="97212" y="316017"/>
                  </a:lnTo>
                  <a:lnTo>
                    <a:pt x="106266" y="320768"/>
                  </a:lnTo>
                  <a:lnTo>
                    <a:pt x="115273" y="326180"/>
                  </a:lnTo>
                  <a:lnTo>
                    <a:pt x="124492" y="332072"/>
                  </a:lnTo>
                  <a:lnTo>
                    <a:pt x="134161" y="337977"/>
                  </a:lnTo>
                  <a:lnTo>
                    <a:pt x="144572" y="343175"/>
                  </a:lnTo>
                  <a:lnTo>
                    <a:pt x="155800" y="347329"/>
                  </a:lnTo>
                  <a:lnTo>
                    <a:pt x="167596" y="350285"/>
                  </a:lnTo>
                  <a:lnTo>
                    <a:pt x="179505" y="351902"/>
                  </a:lnTo>
                  <a:lnTo>
                    <a:pt x="191245" y="352247"/>
                  </a:lnTo>
                  <a:lnTo>
                    <a:pt x="202464" y="351496"/>
                  </a:lnTo>
                  <a:lnTo>
                    <a:pt x="213871" y="349652"/>
                  </a:lnTo>
                  <a:lnTo>
                    <a:pt x="227581" y="345437"/>
                  </a:lnTo>
                  <a:lnTo>
                    <a:pt x="247268" y="3367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233545" y="1949351"/>
              <a:ext cx="479917" cy="604686"/>
            </a:xfrm>
            <a:custGeom>
              <a:avLst/>
              <a:gdLst/>
              <a:ahLst/>
              <a:cxnLst/>
              <a:rect l="0" t="0" r="0" b="0"/>
              <a:pathLst>
                <a:path w="479917" h="604686">
                  <a:moveTo>
                    <a:pt x="357294" y="30006"/>
                  </a:moveTo>
                  <a:lnTo>
                    <a:pt x="351293" y="24206"/>
                  </a:lnTo>
                  <a:lnTo>
                    <a:pt x="344448" y="19281"/>
                  </a:lnTo>
                  <a:lnTo>
                    <a:pt x="336055" y="14783"/>
                  </a:lnTo>
                  <a:lnTo>
                    <a:pt x="326256" y="10735"/>
                  </a:lnTo>
                  <a:lnTo>
                    <a:pt x="315294" y="7370"/>
                  </a:lnTo>
                  <a:lnTo>
                    <a:pt x="303432" y="4762"/>
                  </a:lnTo>
                  <a:lnTo>
                    <a:pt x="290909" y="2835"/>
                  </a:lnTo>
                  <a:lnTo>
                    <a:pt x="277912" y="1456"/>
                  </a:lnTo>
                  <a:lnTo>
                    <a:pt x="264588" y="494"/>
                  </a:lnTo>
                  <a:lnTo>
                    <a:pt x="251203" y="0"/>
                  </a:lnTo>
                  <a:lnTo>
                    <a:pt x="238138" y="192"/>
                  </a:lnTo>
                  <a:lnTo>
                    <a:pt x="225571" y="1140"/>
                  </a:lnTo>
                  <a:lnTo>
                    <a:pt x="213504" y="2929"/>
                  </a:lnTo>
                  <a:lnTo>
                    <a:pt x="201861" y="5733"/>
                  </a:lnTo>
                  <a:lnTo>
                    <a:pt x="190549" y="9547"/>
                  </a:lnTo>
                  <a:lnTo>
                    <a:pt x="179646" y="14228"/>
                  </a:lnTo>
                  <a:lnTo>
                    <a:pt x="169390" y="19587"/>
                  </a:lnTo>
                  <a:lnTo>
                    <a:pt x="159859" y="25453"/>
                  </a:lnTo>
                  <a:lnTo>
                    <a:pt x="150983" y="31849"/>
                  </a:lnTo>
                  <a:lnTo>
                    <a:pt x="142634" y="38973"/>
                  </a:lnTo>
                  <a:lnTo>
                    <a:pt x="134678" y="46877"/>
                  </a:lnTo>
                  <a:lnTo>
                    <a:pt x="126843" y="55473"/>
                  </a:lnTo>
                  <a:lnTo>
                    <a:pt x="118735" y="64621"/>
                  </a:lnTo>
                  <a:lnTo>
                    <a:pt x="110168" y="74189"/>
                  </a:lnTo>
                  <a:lnTo>
                    <a:pt x="101294" y="84224"/>
                  </a:lnTo>
                  <a:lnTo>
                    <a:pt x="92491" y="94946"/>
                  </a:lnTo>
                  <a:lnTo>
                    <a:pt x="83979" y="106419"/>
                  </a:lnTo>
                  <a:lnTo>
                    <a:pt x="75805" y="118564"/>
                  </a:lnTo>
                  <a:lnTo>
                    <a:pt x="67937" y="131248"/>
                  </a:lnTo>
                  <a:lnTo>
                    <a:pt x="60313" y="144338"/>
                  </a:lnTo>
                  <a:lnTo>
                    <a:pt x="52872" y="157722"/>
                  </a:lnTo>
                  <a:lnTo>
                    <a:pt x="45561" y="171313"/>
                  </a:lnTo>
                  <a:lnTo>
                    <a:pt x="38347" y="185047"/>
                  </a:lnTo>
                  <a:lnTo>
                    <a:pt x="31366" y="198880"/>
                  </a:lnTo>
                  <a:lnTo>
                    <a:pt x="24904" y="212780"/>
                  </a:lnTo>
                  <a:lnTo>
                    <a:pt x="19081" y="226725"/>
                  </a:lnTo>
                  <a:lnTo>
                    <a:pt x="14019" y="240701"/>
                  </a:lnTo>
                  <a:lnTo>
                    <a:pt x="9918" y="254697"/>
                  </a:lnTo>
                  <a:lnTo>
                    <a:pt x="6789" y="268712"/>
                  </a:lnTo>
                  <a:lnTo>
                    <a:pt x="4502" y="282904"/>
                  </a:lnTo>
                  <a:lnTo>
                    <a:pt x="2875" y="297578"/>
                  </a:lnTo>
                  <a:lnTo>
                    <a:pt x="1741" y="312857"/>
                  </a:lnTo>
                  <a:lnTo>
                    <a:pt x="960" y="328542"/>
                  </a:lnTo>
                  <a:lnTo>
                    <a:pt x="427" y="344225"/>
                  </a:lnTo>
                  <a:lnTo>
                    <a:pt x="71" y="359663"/>
                  </a:lnTo>
                  <a:lnTo>
                    <a:pt x="0" y="374792"/>
                  </a:lnTo>
                  <a:lnTo>
                    <a:pt x="484" y="389637"/>
                  </a:lnTo>
                  <a:lnTo>
                    <a:pt x="1627" y="404252"/>
                  </a:lnTo>
                  <a:lnTo>
                    <a:pt x="3379" y="418695"/>
                  </a:lnTo>
                  <a:lnTo>
                    <a:pt x="5626" y="433012"/>
                  </a:lnTo>
                  <a:lnTo>
                    <a:pt x="8249" y="447237"/>
                  </a:lnTo>
                  <a:lnTo>
                    <a:pt x="11145" y="461231"/>
                  </a:lnTo>
                  <a:lnTo>
                    <a:pt x="14234" y="474708"/>
                  </a:lnTo>
                  <a:lnTo>
                    <a:pt x="17464" y="487547"/>
                  </a:lnTo>
                  <a:lnTo>
                    <a:pt x="20953" y="499627"/>
                  </a:lnTo>
                  <a:lnTo>
                    <a:pt x="24981" y="510746"/>
                  </a:lnTo>
                  <a:lnTo>
                    <a:pt x="29656" y="520893"/>
                  </a:lnTo>
                  <a:lnTo>
                    <a:pt x="34933" y="530199"/>
                  </a:lnTo>
                  <a:lnTo>
                    <a:pt x="40699" y="538844"/>
                  </a:lnTo>
                  <a:lnTo>
                    <a:pt x="46839" y="546997"/>
                  </a:lnTo>
                  <a:lnTo>
                    <a:pt x="53249" y="554797"/>
                  </a:lnTo>
                  <a:lnTo>
                    <a:pt x="59851" y="562349"/>
                  </a:lnTo>
                  <a:lnTo>
                    <a:pt x="66592" y="569724"/>
                  </a:lnTo>
                  <a:lnTo>
                    <a:pt x="73593" y="576814"/>
                  </a:lnTo>
                  <a:lnTo>
                    <a:pt x="81131" y="583349"/>
                  </a:lnTo>
                  <a:lnTo>
                    <a:pt x="89326" y="589220"/>
                  </a:lnTo>
                  <a:lnTo>
                    <a:pt x="98458" y="594315"/>
                  </a:lnTo>
                  <a:lnTo>
                    <a:pt x="109032" y="598438"/>
                  </a:lnTo>
                  <a:lnTo>
                    <a:pt x="121178" y="601576"/>
                  </a:lnTo>
                  <a:lnTo>
                    <a:pt x="134403" y="603701"/>
                  </a:lnTo>
                  <a:lnTo>
                    <a:pt x="147812" y="604685"/>
                  </a:lnTo>
                  <a:lnTo>
                    <a:pt x="160867" y="604570"/>
                  </a:lnTo>
                  <a:lnTo>
                    <a:pt x="173562" y="603529"/>
                  </a:lnTo>
                  <a:lnTo>
                    <a:pt x="186226" y="601767"/>
                  </a:lnTo>
                  <a:lnTo>
                    <a:pt x="199077" y="599474"/>
                  </a:lnTo>
                  <a:lnTo>
                    <a:pt x="212184" y="596800"/>
                  </a:lnTo>
                  <a:lnTo>
                    <a:pt x="225528" y="593860"/>
                  </a:lnTo>
                  <a:lnTo>
                    <a:pt x="239070" y="590732"/>
                  </a:lnTo>
                  <a:lnTo>
                    <a:pt x="252759" y="587310"/>
                  </a:lnTo>
                  <a:lnTo>
                    <a:pt x="266555" y="583327"/>
                  </a:lnTo>
                  <a:lnTo>
                    <a:pt x="280418" y="578682"/>
                  </a:lnTo>
                  <a:lnTo>
                    <a:pt x="293999" y="573425"/>
                  </a:lnTo>
                  <a:lnTo>
                    <a:pt x="306664" y="567672"/>
                  </a:lnTo>
                  <a:lnTo>
                    <a:pt x="318148" y="561542"/>
                  </a:lnTo>
                  <a:lnTo>
                    <a:pt x="328674" y="555137"/>
                  </a:lnTo>
                  <a:lnTo>
                    <a:pt x="338745" y="548539"/>
                  </a:lnTo>
                  <a:lnTo>
                    <a:pt x="348705" y="541801"/>
                  </a:lnTo>
                  <a:lnTo>
                    <a:pt x="358548" y="534803"/>
                  </a:lnTo>
                  <a:lnTo>
                    <a:pt x="368019" y="527265"/>
                  </a:lnTo>
                  <a:lnTo>
                    <a:pt x="376986" y="519080"/>
                  </a:lnTo>
                  <a:lnTo>
                    <a:pt x="385468" y="510294"/>
                  </a:lnTo>
                  <a:lnTo>
                    <a:pt x="393544" y="501018"/>
                  </a:lnTo>
                  <a:lnTo>
                    <a:pt x="401303" y="491369"/>
                  </a:lnTo>
                  <a:lnTo>
                    <a:pt x="408666" y="481449"/>
                  </a:lnTo>
                  <a:lnTo>
                    <a:pt x="415391" y="471338"/>
                  </a:lnTo>
                  <a:lnTo>
                    <a:pt x="421403" y="461092"/>
                  </a:lnTo>
                  <a:lnTo>
                    <a:pt x="426932" y="450755"/>
                  </a:lnTo>
                  <a:lnTo>
                    <a:pt x="432414" y="440356"/>
                  </a:lnTo>
                  <a:lnTo>
                    <a:pt x="438099" y="429914"/>
                  </a:lnTo>
                  <a:lnTo>
                    <a:pt x="443903" y="419443"/>
                  </a:lnTo>
                  <a:lnTo>
                    <a:pt x="449499" y="408954"/>
                  </a:lnTo>
                  <a:lnTo>
                    <a:pt x="454708" y="398442"/>
                  </a:lnTo>
                  <a:lnTo>
                    <a:pt x="459513" y="387585"/>
                  </a:lnTo>
                  <a:lnTo>
                    <a:pt x="463966" y="375772"/>
                  </a:lnTo>
                  <a:lnTo>
                    <a:pt x="468139" y="362749"/>
                  </a:lnTo>
                  <a:lnTo>
                    <a:pt x="471942" y="348747"/>
                  </a:lnTo>
                  <a:lnTo>
                    <a:pt x="475123" y="334278"/>
                  </a:lnTo>
                  <a:lnTo>
                    <a:pt x="477592" y="319697"/>
                  </a:lnTo>
                  <a:lnTo>
                    <a:pt x="479252" y="305332"/>
                  </a:lnTo>
                  <a:lnTo>
                    <a:pt x="479916" y="291541"/>
                  </a:lnTo>
                  <a:lnTo>
                    <a:pt x="479587" y="278449"/>
                  </a:lnTo>
                  <a:lnTo>
                    <a:pt x="478571" y="265846"/>
                  </a:lnTo>
                  <a:lnTo>
                    <a:pt x="477358" y="253302"/>
                  </a:lnTo>
                  <a:lnTo>
                    <a:pt x="476246" y="240565"/>
                  </a:lnTo>
                  <a:lnTo>
                    <a:pt x="475181" y="227719"/>
                  </a:lnTo>
                  <a:lnTo>
                    <a:pt x="473859" y="215088"/>
                  </a:lnTo>
                  <a:lnTo>
                    <a:pt x="472113" y="202848"/>
                  </a:lnTo>
                  <a:lnTo>
                    <a:pt x="469770" y="191018"/>
                  </a:lnTo>
                  <a:lnTo>
                    <a:pt x="466587" y="179540"/>
                  </a:lnTo>
                  <a:lnTo>
                    <a:pt x="462513" y="168339"/>
                  </a:lnTo>
                  <a:lnTo>
                    <a:pt x="457657" y="157342"/>
                  </a:lnTo>
                  <a:lnTo>
                    <a:pt x="452181" y="146492"/>
                  </a:lnTo>
                  <a:lnTo>
                    <a:pt x="446240" y="135744"/>
                  </a:lnTo>
                  <a:lnTo>
                    <a:pt x="439964" y="125067"/>
                  </a:lnTo>
                  <a:lnTo>
                    <a:pt x="433453" y="114438"/>
                  </a:lnTo>
                  <a:lnTo>
                    <a:pt x="426769" y="103847"/>
                  </a:lnTo>
                  <a:lnTo>
                    <a:pt x="419637" y="93446"/>
                  </a:lnTo>
                  <a:lnTo>
                    <a:pt x="411478" y="83535"/>
                  </a:lnTo>
                  <a:lnTo>
                    <a:pt x="402056" y="74244"/>
                  </a:lnTo>
                  <a:lnTo>
                    <a:pt x="391457" y="65701"/>
                  </a:lnTo>
                  <a:lnTo>
                    <a:pt x="379893" y="58108"/>
                  </a:lnTo>
                  <a:lnTo>
                    <a:pt x="367593" y="51487"/>
                  </a:lnTo>
                  <a:lnTo>
                    <a:pt x="354758" y="45871"/>
                  </a:lnTo>
                  <a:lnTo>
                    <a:pt x="341544" y="41390"/>
                  </a:lnTo>
                  <a:lnTo>
                    <a:pt x="328071" y="38007"/>
                  </a:lnTo>
                  <a:lnTo>
                    <a:pt x="314584" y="35718"/>
                  </a:lnTo>
                  <a:lnTo>
                    <a:pt x="301450" y="34622"/>
                  </a:lnTo>
                  <a:lnTo>
                    <a:pt x="288846" y="34657"/>
                  </a:lnTo>
                  <a:lnTo>
                    <a:pt x="277025" y="35482"/>
                  </a:lnTo>
                  <a:lnTo>
                    <a:pt x="265140" y="36648"/>
                  </a:lnTo>
                  <a:lnTo>
                    <a:pt x="251031" y="38256"/>
                  </a:lnTo>
                  <a:lnTo>
                    <a:pt x="230952" y="405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69865" y="2158342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0"/>
                  </a:lnTo>
                  <a:lnTo>
                    <a:pt x="0" y="69576"/>
                  </a:lnTo>
                  <a:lnTo>
                    <a:pt x="4" y="85731"/>
                  </a:lnTo>
                  <a:lnTo>
                    <a:pt x="176" y="102975"/>
                  </a:lnTo>
                  <a:lnTo>
                    <a:pt x="825" y="120770"/>
                  </a:lnTo>
                  <a:lnTo>
                    <a:pt x="2075" y="138737"/>
                  </a:lnTo>
                  <a:lnTo>
                    <a:pt x="3727" y="156698"/>
                  </a:lnTo>
                  <a:lnTo>
                    <a:pt x="5375" y="174589"/>
                  </a:lnTo>
                  <a:lnTo>
                    <a:pt x="6778" y="192394"/>
                  </a:lnTo>
                  <a:lnTo>
                    <a:pt x="7871" y="209960"/>
                  </a:lnTo>
                  <a:lnTo>
                    <a:pt x="8679" y="226995"/>
                  </a:lnTo>
                  <a:lnTo>
                    <a:pt x="9257" y="243375"/>
                  </a:lnTo>
                  <a:lnTo>
                    <a:pt x="9663" y="258927"/>
                  </a:lnTo>
                  <a:lnTo>
                    <a:pt x="9987" y="275079"/>
                  </a:lnTo>
                  <a:lnTo>
                    <a:pt x="10259" y="295486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23778" y="2057456"/>
              <a:ext cx="371914" cy="509577"/>
            </a:xfrm>
            <a:custGeom>
              <a:avLst/>
              <a:gdLst/>
              <a:ahLst/>
              <a:cxnLst/>
              <a:rect l="0" t="0" r="0" b="0"/>
              <a:pathLst>
                <a:path w="371914" h="509577">
                  <a:moveTo>
                    <a:pt x="9217" y="100886"/>
                  </a:moveTo>
                  <a:lnTo>
                    <a:pt x="3616" y="94951"/>
                  </a:lnTo>
                  <a:lnTo>
                    <a:pt x="613" y="88746"/>
                  </a:lnTo>
                  <a:lnTo>
                    <a:pt x="0" y="81655"/>
                  </a:lnTo>
                  <a:lnTo>
                    <a:pt x="1359" y="73888"/>
                  </a:lnTo>
                  <a:lnTo>
                    <a:pt x="4295" y="65890"/>
                  </a:lnTo>
                  <a:lnTo>
                    <a:pt x="8438" y="57948"/>
                  </a:lnTo>
                  <a:lnTo>
                    <a:pt x="13629" y="50174"/>
                  </a:lnTo>
                  <a:lnTo>
                    <a:pt x="19923" y="42581"/>
                  </a:lnTo>
                  <a:lnTo>
                    <a:pt x="27260" y="35149"/>
                  </a:lnTo>
                  <a:lnTo>
                    <a:pt x="35472" y="28006"/>
                  </a:lnTo>
                  <a:lnTo>
                    <a:pt x="44360" y="21430"/>
                  </a:lnTo>
                  <a:lnTo>
                    <a:pt x="53758" y="15527"/>
                  </a:lnTo>
                  <a:lnTo>
                    <a:pt x="63848" y="10410"/>
                  </a:lnTo>
                  <a:lnTo>
                    <a:pt x="75139" y="6270"/>
                  </a:lnTo>
                  <a:lnTo>
                    <a:pt x="87808" y="3121"/>
                  </a:lnTo>
                  <a:lnTo>
                    <a:pt x="101572" y="989"/>
                  </a:lnTo>
                  <a:lnTo>
                    <a:pt x="115881" y="0"/>
                  </a:lnTo>
                  <a:lnTo>
                    <a:pt x="130354" y="111"/>
                  </a:lnTo>
                  <a:lnTo>
                    <a:pt x="144647" y="1150"/>
                  </a:lnTo>
                  <a:lnTo>
                    <a:pt x="158391" y="2910"/>
                  </a:lnTo>
                  <a:lnTo>
                    <a:pt x="171450" y="5207"/>
                  </a:lnTo>
                  <a:lnTo>
                    <a:pt x="184033" y="8053"/>
                  </a:lnTo>
                  <a:lnTo>
                    <a:pt x="196561" y="11640"/>
                  </a:lnTo>
                  <a:lnTo>
                    <a:pt x="209285" y="16017"/>
                  </a:lnTo>
                  <a:lnTo>
                    <a:pt x="221950" y="21092"/>
                  </a:lnTo>
                  <a:lnTo>
                    <a:pt x="233930" y="26722"/>
                  </a:lnTo>
                  <a:lnTo>
                    <a:pt x="244909" y="32780"/>
                  </a:lnTo>
                  <a:lnTo>
                    <a:pt x="254739" y="39475"/>
                  </a:lnTo>
                  <a:lnTo>
                    <a:pt x="263270" y="47333"/>
                  </a:lnTo>
                  <a:lnTo>
                    <a:pt x="270551" y="56547"/>
                  </a:lnTo>
                  <a:lnTo>
                    <a:pt x="276459" y="67008"/>
                  </a:lnTo>
                  <a:lnTo>
                    <a:pt x="280610" y="78479"/>
                  </a:lnTo>
                  <a:lnTo>
                    <a:pt x="282957" y="90706"/>
                  </a:lnTo>
                  <a:lnTo>
                    <a:pt x="283568" y="103152"/>
                  </a:lnTo>
                  <a:lnTo>
                    <a:pt x="282468" y="115041"/>
                  </a:lnTo>
                  <a:lnTo>
                    <a:pt x="279839" y="125994"/>
                  </a:lnTo>
                  <a:lnTo>
                    <a:pt x="275974" y="135989"/>
                  </a:lnTo>
                  <a:lnTo>
                    <a:pt x="271172" y="145170"/>
                  </a:lnTo>
                  <a:lnTo>
                    <a:pt x="265687" y="153719"/>
                  </a:lnTo>
                  <a:lnTo>
                    <a:pt x="259719" y="161802"/>
                  </a:lnTo>
                  <a:lnTo>
                    <a:pt x="253414" y="169552"/>
                  </a:lnTo>
                  <a:lnTo>
                    <a:pt x="246873" y="177064"/>
                  </a:lnTo>
                  <a:lnTo>
                    <a:pt x="240007" y="184247"/>
                  </a:lnTo>
                  <a:lnTo>
                    <a:pt x="232557" y="190845"/>
                  </a:lnTo>
                  <a:lnTo>
                    <a:pt x="224432" y="196763"/>
                  </a:lnTo>
                  <a:lnTo>
                    <a:pt x="215686" y="202059"/>
                  </a:lnTo>
                  <a:lnTo>
                    <a:pt x="206436" y="206850"/>
                  </a:lnTo>
                  <a:lnTo>
                    <a:pt x="196833" y="211222"/>
                  </a:lnTo>
                  <a:lnTo>
                    <a:pt x="187994" y="213982"/>
                  </a:lnTo>
                  <a:lnTo>
                    <a:pt x="182485" y="213896"/>
                  </a:lnTo>
                  <a:lnTo>
                    <a:pt x="181851" y="212017"/>
                  </a:lnTo>
                  <a:lnTo>
                    <a:pt x="185536" y="209255"/>
                  </a:lnTo>
                  <a:lnTo>
                    <a:pt x="192451" y="206408"/>
                  </a:lnTo>
                  <a:lnTo>
                    <a:pt x="201648" y="204319"/>
                  </a:lnTo>
                  <a:lnTo>
                    <a:pt x="212404" y="203361"/>
                  </a:lnTo>
                  <a:lnTo>
                    <a:pt x="223894" y="203680"/>
                  </a:lnTo>
                  <a:lnTo>
                    <a:pt x="235157" y="205405"/>
                  </a:lnTo>
                  <a:lnTo>
                    <a:pt x="245703" y="208451"/>
                  </a:lnTo>
                  <a:lnTo>
                    <a:pt x="255601" y="212594"/>
                  </a:lnTo>
                  <a:lnTo>
                    <a:pt x="265252" y="217583"/>
                  </a:lnTo>
                  <a:lnTo>
                    <a:pt x="274931" y="223192"/>
                  </a:lnTo>
                  <a:lnTo>
                    <a:pt x="284587" y="229243"/>
                  </a:lnTo>
                  <a:lnTo>
                    <a:pt x="293933" y="235604"/>
                  </a:lnTo>
                  <a:lnTo>
                    <a:pt x="302817" y="242181"/>
                  </a:lnTo>
                  <a:lnTo>
                    <a:pt x="311242" y="249073"/>
                  </a:lnTo>
                  <a:lnTo>
                    <a:pt x="319280" y="256538"/>
                  </a:lnTo>
                  <a:lnTo>
                    <a:pt x="327021" y="264679"/>
                  </a:lnTo>
                  <a:lnTo>
                    <a:pt x="334540" y="273606"/>
                  </a:lnTo>
                  <a:lnTo>
                    <a:pt x="341902" y="283509"/>
                  </a:lnTo>
                  <a:lnTo>
                    <a:pt x="349146" y="294397"/>
                  </a:lnTo>
                  <a:lnTo>
                    <a:pt x="355978" y="306133"/>
                  </a:lnTo>
                  <a:lnTo>
                    <a:pt x="361807" y="318534"/>
                  </a:lnTo>
                  <a:lnTo>
                    <a:pt x="366387" y="331427"/>
                  </a:lnTo>
                  <a:lnTo>
                    <a:pt x="369631" y="344507"/>
                  </a:lnTo>
                  <a:lnTo>
                    <a:pt x="371441" y="357360"/>
                  </a:lnTo>
                  <a:lnTo>
                    <a:pt x="371913" y="369782"/>
                  </a:lnTo>
                  <a:lnTo>
                    <a:pt x="371111" y="381749"/>
                  </a:lnTo>
                  <a:lnTo>
                    <a:pt x="368985" y="393326"/>
                  </a:lnTo>
                  <a:lnTo>
                    <a:pt x="365632" y="404597"/>
                  </a:lnTo>
                  <a:lnTo>
                    <a:pt x="361266" y="415643"/>
                  </a:lnTo>
                  <a:lnTo>
                    <a:pt x="356118" y="426527"/>
                  </a:lnTo>
                  <a:lnTo>
                    <a:pt x="350389" y="437293"/>
                  </a:lnTo>
                  <a:lnTo>
                    <a:pt x="343917" y="447813"/>
                  </a:lnTo>
                  <a:lnTo>
                    <a:pt x="336208" y="457804"/>
                  </a:lnTo>
                  <a:lnTo>
                    <a:pt x="327094" y="467149"/>
                  </a:lnTo>
                  <a:lnTo>
                    <a:pt x="316700" y="475729"/>
                  </a:lnTo>
                  <a:lnTo>
                    <a:pt x="305275" y="483346"/>
                  </a:lnTo>
                  <a:lnTo>
                    <a:pt x="293064" y="489983"/>
                  </a:lnTo>
                  <a:lnTo>
                    <a:pt x="280119" y="495610"/>
                  </a:lnTo>
                  <a:lnTo>
                    <a:pt x="266298" y="500099"/>
                  </a:lnTo>
                  <a:lnTo>
                    <a:pt x="251600" y="503491"/>
                  </a:lnTo>
                  <a:lnTo>
                    <a:pt x="236306" y="505957"/>
                  </a:lnTo>
                  <a:lnTo>
                    <a:pt x="220888" y="507703"/>
                  </a:lnTo>
                  <a:lnTo>
                    <a:pt x="205627" y="508914"/>
                  </a:lnTo>
                  <a:lnTo>
                    <a:pt x="190617" y="509576"/>
                  </a:lnTo>
                  <a:lnTo>
                    <a:pt x="175851" y="509497"/>
                  </a:lnTo>
                  <a:lnTo>
                    <a:pt x="161289" y="508634"/>
                  </a:lnTo>
                  <a:lnTo>
                    <a:pt x="146881" y="507241"/>
                  </a:lnTo>
                  <a:lnTo>
                    <a:pt x="132587" y="505767"/>
                  </a:lnTo>
                  <a:lnTo>
                    <a:pt x="118375" y="504482"/>
                  </a:lnTo>
                  <a:lnTo>
                    <a:pt x="104218" y="503468"/>
                  </a:lnTo>
                  <a:lnTo>
                    <a:pt x="90100" y="502713"/>
                  </a:lnTo>
                  <a:lnTo>
                    <a:pt x="76021" y="502170"/>
                  </a:lnTo>
                  <a:lnTo>
                    <a:pt x="62387" y="501787"/>
                  </a:lnTo>
                  <a:lnTo>
                    <a:pt x="48558" y="501481"/>
                  </a:lnTo>
                  <a:lnTo>
                    <a:pt x="32199" y="501224"/>
                  </a:lnTo>
                  <a:lnTo>
                    <a:pt x="9217" y="500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42427" y="2363809"/>
              <a:ext cx="204393" cy="188597"/>
            </a:xfrm>
            <a:custGeom>
              <a:avLst/>
              <a:gdLst/>
              <a:ahLst/>
              <a:cxnLst/>
              <a:rect l="0" t="0" r="0" b="0"/>
              <a:pathLst>
                <a:path w="204393" h="188597">
                  <a:moveTo>
                    <a:pt x="169635" y="15631"/>
                  </a:moveTo>
                  <a:lnTo>
                    <a:pt x="163633" y="9898"/>
                  </a:lnTo>
                  <a:lnTo>
                    <a:pt x="156788" y="5614"/>
                  </a:lnTo>
                  <a:lnTo>
                    <a:pt x="148400" y="2417"/>
                  </a:lnTo>
                  <a:lnTo>
                    <a:pt x="138773" y="401"/>
                  </a:lnTo>
                  <a:lnTo>
                    <a:pt x="128459" y="0"/>
                  </a:lnTo>
                  <a:lnTo>
                    <a:pt x="117851" y="1312"/>
                  </a:lnTo>
                  <a:lnTo>
                    <a:pt x="107153" y="4135"/>
                  </a:lnTo>
                  <a:lnTo>
                    <a:pt x="96452" y="8159"/>
                  </a:lnTo>
                  <a:lnTo>
                    <a:pt x="85785" y="13084"/>
                  </a:lnTo>
                  <a:lnTo>
                    <a:pt x="75319" y="18659"/>
                  </a:lnTo>
                  <a:lnTo>
                    <a:pt x="65359" y="24692"/>
                  </a:lnTo>
                  <a:lnTo>
                    <a:pt x="56026" y="31046"/>
                  </a:lnTo>
                  <a:lnTo>
                    <a:pt x="47283" y="37786"/>
                  </a:lnTo>
                  <a:lnTo>
                    <a:pt x="39023" y="45149"/>
                  </a:lnTo>
                  <a:lnTo>
                    <a:pt x="31137" y="53217"/>
                  </a:lnTo>
                  <a:lnTo>
                    <a:pt x="23686" y="61925"/>
                  </a:lnTo>
                  <a:lnTo>
                    <a:pt x="16902" y="71149"/>
                  </a:lnTo>
                  <a:lnTo>
                    <a:pt x="10864" y="80763"/>
                  </a:lnTo>
                  <a:lnTo>
                    <a:pt x="5826" y="90660"/>
                  </a:lnTo>
                  <a:lnTo>
                    <a:pt x="2272" y="100756"/>
                  </a:lnTo>
                  <a:lnTo>
                    <a:pt x="334" y="110990"/>
                  </a:lnTo>
                  <a:lnTo>
                    <a:pt x="0" y="121320"/>
                  </a:lnTo>
                  <a:lnTo>
                    <a:pt x="1288" y="131716"/>
                  </a:lnTo>
                  <a:lnTo>
                    <a:pt x="4047" y="142145"/>
                  </a:lnTo>
                  <a:lnTo>
                    <a:pt x="8169" y="152268"/>
                  </a:lnTo>
                  <a:lnTo>
                    <a:pt x="13677" y="161460"/>
                  </a:lnTo>
                  <a:lnTo>
                    <a:pt x="20457" y="169450"/>
                  </a:lnTo>
                  <a:lnTo>
                    <a:pt x="28449" y="176137"/>
                  </a:lnTo>
                  <a:lnTo>
                    <a:pt x="37715" y="181412"/>
                  </a:lnTo>
                  <a:lnTo>
                    <a:pt x="48172" y="185358"/>
                  </a:lnTo>
                  <a:lnTo>
                    <a:pt x="59617" y="187873"/>
                  </a:lnTo>
                  <a:lnTo>
                    <a:pt x="71824" y="188596"/>
                  </a:lnTo>
                  <a:lnTo>
                    <a:pt x="84585" y="187492"/>
                  </a:lnTo>
                  <a:lnTo>
                    <a:pt x="97577" y="184803"/>
                  </a:lnTo>
                  <a:lnTo>
                    <a:pt x="110373" y="180864"/>
                  </a:lnTo>
                  <a:lnTo>
                    <a:pt x="122750" y="175991"/>
                  </a:lnTo>
                  <a:lnTo>
                    <a:pt x="134518" y="170280"/>
                  </a:lnTo>
                  <a:lnTo>
                    <a:pt x="145429" y="163624"/>
                  </a:lnTo>
                  <a:lnTo>
                    <a:pt x="155436" y="156037"/>
                  </a:lnTo>
                  <a:lnTo>
                    <a:pt x="164648" y="147655"/>
                  </a:lnTo>
                  <a:lnTo>
                    <a:pt x="173230" y="138651"/>
                  </a:lnTo>
                  <a:lnTo>
                    <a:pt x="181333" y="129180"/>
                  </a:lnTo>
                  <a:lnTo>
                    <a:pt x="188759" y="119210"/>
                  </a:lnTo>
                  <a:lnTo>
                    <a:pt x="194995" y="108532"/>
                  </a:lnTo>
                  <a:lnTo>
                    <a:pt x="199848" y="97097"/>
                  </a:lnTo>
                  <a:lnTo>
                    <a:pt x="203106" y="85317"/>
                  </a:lnTo>
                  <a:lnTo>
                    <a:pt x="204392" y="73942"/>
                  </a:lnTo>
                  <a:lnTo>
                    <a:pt x="203695" y="63372"/>
                  </a:lnTo>
                  <a:lnTo>
                    <a:pt x="201124" y="53818"/>
                  </a:lnTo>
                  <a:lnTo>
                    <a:pt x="196742" y="45472"/>
                  </a:lnTo>
                  <a:lnTo>
                    <a:pt x="190765" y="38314"/>
                  </a:lnTo>
                  <a:lnTo>
                    <a:pt x="183580" y="32503"/>
                  </a:lnTo>
                  <a:lnTo>
                    <a:pt x="174749" y="28003"/>
                  </a:lnTo>
                  <a:lnTo>
                    <a:pt x="161265" y="25536"/>
                  </a:lnTo>
                  <a:lnTo>
                    <a:pt x="138049" y="261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06819" y="2368911"/>
              <a:ext cx="136871" cy="168018"/>
            </a:xfrm>
            <a:custGeom>
              <a:avLst/>
              <a:gdLst/>
              <a:ahLst/>
              <a:cxnLst/>
              <a:rect l="0" t="0" r="0" b="0"/>
              <a:pathLst>
                <a:path w="136871" h="168018">
                  <a:moveTo>
                    <a:pt x="0" y="84228"/>
                  </a:moveTo>
                  <a:lnTo>
                    <a:pt x="5867" y="90163"/>
                  </a:lnTo>
                  <a:lnTo>
                    <a:pt x="11431" y="96368"/>
                  </a:lnTo>
                  <a:lnTo>
                    <a:pt x="17226" y="103464"/>
                  </a:lnTo>
                  <a:lnTo>
                    <a:pt x="23134" y="111404"/>
                  </a:lnTo>
                  <a:lnTo>
                    <a:pt x="28816" y="120050"/>
                  </a:lnTo>
                  <a:lnTo>
                    <a:pt x="34090" y="129245"/>
                  </a:lnTo>
                  <a:lnTo>
                    <a:pt x="38941" y="138844"/>
                  </a:lnTo>
                  <a:lnTo>
                    <a:pt x="43427" y="148734"/>
                  </a:lnTo>
                  <a:lnTo>
                    <a:pt x="47605" y="158753"/>
                  </a:lnTo>
                  <a:lnTo>
                    <a:pt x="50718" y="166234"/>
                  </a:lnTo>
                  <a:lnTo>
                    <a:pt x="51784" y="168017"/>
                  </a:lnTo>
                  <a:lnTo>
                    <a:pt x="51177" y="165289"/>
                  </a:lnTo>
                  <a:lnTo>
                    <a:pt x="49477" y="159664"/>
                  </a:lnTo>
                  <a:lnTo>
                    <a:pt x="47100" y="152238"/>
                  </a:lnTo>
                  <a:lnTo>
                    <a:pt x="44306" y="143688"/>
                  </a:lnTo>
                  <a:lnTo>
                    <a:pt x="41255" y="134265"/>
                  </a:lnTo>
                  <a:lnTo>
                    <a:pt x="38042" y="123918"/>
                  </a:lnTo>
                  <a:lnTo>
                    <a:pt x="34734" y="112684"/>
                  </a:lnTo>
                  <a:lnTo>
                    <a:pt x="31696" y="100860"/>
                  </a:lnTo>
                  <a:lnTo>
                    <a:pt x="29565" y="88919"/>
                  </a:lnTo>
                  <a:lnTo>
                    <a:pt x="28621" y="77147"/>
                  </a:lnTo>
                  <a:lnTo>
                    <a:pt x="28972" y="65802"/>
                  </a:lnTo>
                  <a:lnTo>
                    <a:pt x="30728" y="55182"/>
                  </a:lnTo>
                  <a:lnTo>
                    <a:pt x="33804" y="45379"/>
                  </a:lnTo>
                  <a:lnTo>
                    <a:pt x="38139" y="36474"/>
                  </a:lnTo>
                  <a:lnTo>
                    <a:pt x="43790" y="28631"/>
                  </a:lnTo>
                  <a:lnTo>
                    <a:pt x="50668" y="21839"/>
                  </a:lnTo>
                  <a:lnTo>
                    <a:pt x="58725" y="16106"/>
                  </a:lnTo>
                  <a:lnTo>
                    <a:pt x="68035" y="11545"/>
                  </a:lnTo>
                  <a:lnTo>
                    <a:pt x="78507" y="8105"/>
                  </a:lnTo>
                  <a:lnTo>
                    <a:pt x="89525" y="5602"/>
                  </a:lnTo>
                  <a:lnTo>
                    <a:pt x="101225" y="3559"/>
                  </a:lnTo>
                  <a:lnTo>
                    <a:pt x="115749" y="179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84641" y="2337326"/>
              <a:ext cx="95919" cy="166544"/>
            </a:xfrm>
            <a:custGeom>
              <a:avLst/>
              <a:gdLst/>
              <a:ahLst/>
              <a:cxnLst/>
              <a:rect l="0" t="0" r="0" b="0"/>
              <a:pathLst>
                <a:path w="95919" h="166544">
                  <a:moveTo>
                    <a:pt x="22219" y="115813"/>
                  </a:moveTo>
                  <a:lnTo>
                    <a:pt x="22286" y="130348"/>
                  </a:lnTo>
                  <a:lnTo>
                    <a:pt x="22925" y="142979"/>
                  </a:lnTo>
                  <a:lnTo>
                    <a:pt x="24203" y="154815"/>
                  </a:lnTo>
                  <a:lnTo>
                    <a:pt x="25347" y="163724"/>
                  </a:lnTo>
                  <a:lnTo>
                    <a:pt x="25349" y="166543"/>
                  </a:lnTo>
                  <a:lnTo>
                    <a:pt x="24272" y="163904"/>
                  </a:lnTo>
                  <a:lnTo>
                    <a:pt x="22407" y="157398"/>
                  </a:lnTo>
                  <a:lnTo>
                    <a:pt x="20001" y="148480"/>
                  </a:lnTo>
                  <a:lnTo>
                    <a:pt x="17229" y="138344"/>
                  </a:lnTo>
                  <a:lnTo>
                    <a:pt x="14212" y="127707"/>
                  </a:lnTo>
                  <a:lnTo>
                    <a:pt x="11031" y="116914"/>
                  </a:lnTo>
                  <a:lnTo>
                    <a:pt x="7742" y="106113"/>
                  </a:lnTo>
                  <a:lnTo>
                    <a:pt x="4393" y="95355"/>
                  </a:lnTo>
                  <a:lnTo>
                    <a:pt x="1500" y="84650"/>
                  </a:lnTo>
                  <a:lnTo>
                    <a:pt x="0" y="73992"/>
                  </a:lnTo>
                  <a:lnTo>
                    <a:pt x="298" y="63376"/>
                  </a:lnTo>
                  <a:lnTo>
                    <a:pt x="2467" y="52956"/>
                  </a:lnTo>
                  <a:lnTo>
                    <a:pt x="6515" y="43032"/>
                  </a:lnTo>
                  <a:lnTo>
                    <a:pt x="12244" y="33736"/>
                  </a:lnTo>
                  <a:lnTo>
                    <a:pt x="19496" y="25358"/>
                  </a:lnTo>
                  <a:lnTo>
                    <a:pt x="28251" y="18409"/>
                  </a:lnTo>
                  <a:lnTo>
                    <a:pt x="38343" y="13034"/>
                  </a:lnTo>
                  <a:lnTo>
                    <a:pt x="49102" y="9060"/>
                  </a:lnTo>
                  <a:lnTo>
                    <a:pt x="60599" y="5789"/>
                  </a:lnTo>
                  <a:lnTo>
                    <a:pt x="74957" y="2933"/>
                  </a:lnTo>
                  <a:lnTo>
                    <a:pt x="9591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11209" y="2411026"/>
              <a:ext cx="121694" cy="148013"/>
            </a:xfrm>
            <a:custGeom>
              <a:avLst/>
              <a:gdLst/>
              <a:ahLst/>
              <a:cxnLst/>
              <a:rect l="0" t="0" r="0" b="0"/>
              <a:pathLst>
                <a:path w="121694" h="148013">
                  <a:moveTo>
                    <a:pt x="95692" y="0"/>
                  </a:moveTo>
                  <a:lnTo>
                    <a:pt x="84025" y="2933"/>
                  </a:lnTo>
                  <a:lnTo>
                    <a:pt x="73536" y="5716"/>
                  </a:lnTo>
                  <a:lnTo>
                    <a:pt x="63239" y="8620"/>
                  </a:lnTo>
                  <a:lnTo>
                    <a:pt x="53110" y="11833"/>
                  </a:lnTo>
                  <a:lnTo>
                    <a:pt x="43414" y="15646"/>
                  </a:lnTo>
                  <a:lnTo>
                    <a:pt x="34282" y="20172"/>
                  </a:lnTo>
                  <a:lnTo>
                    <a:pt x="25852" y="25681"/>
                  </a:lnTo>
                  <a:lnTo>
                    <a:pt x="18340" y="32666"/>
                  </a:lnTo>
                  <a:lnTo>
                    <a:pt x="11778" y="41257"/>
                  </a:lnTo>
                  <a:lnTo>
                    <a:pt x="6373" y="51281"/>
                  </a:lnTo>
                  <a:lnTo>
                    <a:pt x="2565" y="62452"/>
                  </a:lnTo>
                  <a:lnTo>
                    <a:pt x="452" y="74473"/>
                  </a:lnTo>
                  <a:lnTo>
                    <a:pt x="0" y="86780"/>
                  </a:lnTo>
                  <a:lnTo>
                    <a:pt x="1208" y="98575"/>
                  </a:lnTo>
                  <a:lnTo>
                    <a:pt x="3913" y="109459"/>
                  </a:lnTo>
                  <a:lnTo>
                    <a:pt x="7998" y="119239"/>
                  </a:lnTo>
                  <a:lnTo>
                    <a:pt x="13482" y="127744"/>
                  </a:lnTo>
                  <a:lnTo>
                    <a:pt x="20247" y="135012"/>
                  </a:lnTo>
                  <a:lnTo>
                    <a:pt x="28228" y="140910"/>
                  </a:lnTo>
                  <a:lnTo>
                    <a:pt x="37487" y="145058"/>
                  </a:lnTo>
                  <a:lnTo>
                    <a:pt x="47930" y="147402"/>
                  </a:lnTo>
                  <a:lnTo>
                    <a:pt x="59026" y="148012"/>
                  </a:lnTo>
                  <a:lnTo>
                    <a:pt x="69934" y="146911"/>
                  </a:lnTo>
                  <a:lnTo>
                    <a:pt x="80187" y="144276"/>
                  </a:lnTo>
                  <a:lnTo>
                    <a:pt x="89528" y="140239"/>
                  </a:lnTo>
                  <a:lnTo>
                    <a:pt x="97728" y="134787"/>
                  </a:lnTo>
                  <a:lnTo>
                    <a:pt x="104793" y="128040"/>
                  </a:lnTo>
                  <a:lnTo>
                    <a:pt x="110725" y="119900"/>
                  </a:lnTo>
                  <a:lnTo>
                    <a:pt x="115426" y="110002"/>
                  </a:lnTo>
                  <a:lnTo>
                    <a:pt x="118955" y="98317"/>
                  </a:lnTo>
                  <a:lnTo>
                    <a:pt x="121175" y="85572"/>
                  </a:lnTo>
                  <a:lnTo>
                    <a:pt x="121693" y="73019"/>
                  </a:lnTo>
                  <a:lnTo>
                    <a:pt x="120447" y="61360"/>
                  </a:lnTo>
                  <a:lnTo>
                    <a:pt x="117664" y="50756"/>
                  </a:lnTo>
                  <a:lnTo>
                    <a:pt x="113660" y="41099"/>
                  </a:lnTo>
                  <a:lnTo>
                    <a:pt x="108753" y="32208"/>
                  </a:lnTo>
                  <a:lnTo>
                    <a:pt x="103307" y="24192"/>
                  </a:lnTo>
                  <a:lnTo>
                    <a:pt x="97105" y="16691"/>
                  </a:lnTo>
                  <a:lnTo>
                    <a:pt x="88494" y="9040"/>
                  </a:lnTo>
                  <a:lnTo>
                    <a:pt x="7463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991130" y="2368911"/>
              <a:ext cx="290941" cy="223902"/>
            </a:xfrm>
            <a:custGeom>
              <a:avLst/>
              <a:gdLst/>
              <a:ahLst/>
              <a:cxnLst/>
              <a:rect l="0" t="0" r="0" b="0"/>
              <a:pathLst>
                <a:path w="290941" h="223902">
                  <a:moveTo>
                    <a:pt x="0" y="52643"/>
                  </a:moveTo>
                  <a:lnTo>
                    <a:pt x="0" y="64445"/>
                  </a:lnTo>
                  <a:lnTo>
                    <a:pt x="0" y="76214"/>
                  </a:lnTo>
                  <a:lnTo>
                    <a:pt x="4" y="89100"/>
                  </a:lnTo>
                  <a:lnTo>
                    <a:pt x="177" y="102775"/>
                  </a:lnTo>
                  <a:lnTo>
                    <a:pt x="826" y="116455"/>
                  </a:lnTo>
                  <a:lnTo>
                    <a:pt x="2084" y="129666"/>
                  </a:lnTo>
                  <a:lnTo>
                    <a:pt x="4081" y="142118"/>
                  </a:lnTo>
                  <a:lnTo>
                    <a:pt x="7025" y="153549"/>
                  </a:lnTo>
                  <a:lnTo>
                    <a:pt x="10935" y="163934"/>
                  </a:lnTo>
                  <a:lnTo>
                    <a:pt x="15678" y="173415"/>
                  </a:lnTo>
                  <a:lnTo>
                    <a:pt x="21080" y="182184"/>
                  </a:lnTo>
                  <a:lnTo>
                    <a:pt x="26980" y="190415"/>
                  </a:lnTo>
                  <a:lnTo>
                    <a:pt x="33567" y="197929"/>
                  </a:lnTo>
                  <a:lnTo>
                    <a:pt x="41351" y="204224"/>
                  </a:lnTo>
                  <a:lnTo>
                    <a:pt x="50504" y="209112"/>
                  </a:lnTo>
                  <a:lnTo>
                    <a:pt x="60412" y="212224"/>
                  </a:lnTo>
                  <a:lnTo>
                    <a:pt x="69916" y="212881"/>
                  </a:lnTo>
                  <a:lnTo>
                    <a:pt x="78378" y="210947"/>
                  </a:lnTo>
                  <a:lnTo>
                    <a:pt x="85684" y="206732"/>
                  </a:lnTo>
                  <a:lnTo>
                    <a:pt x="91973" y="200706"/>
                  </a:lnTo>
                  <a:lnTo>
                    <a:pt x="97455" y="193319"/>
                  </a:lnTo>
                  <a:lnTo>
                    <a:pt x="102171" y="184788"/>
                  </a:lnTo>
                  <a:lnTo>
                    <a:pt x="105981" y="175093"/>
                  </a:lnTo>
                  <a:lnTo>
                    <a:pt x="108901" y="164349"/>
                  </a:lnTo>
                  <a:lnTo>
                    <a:pt x="111564" y="153951"/>
                  </a:lnTo>
                  <a:lnTo>
                    <a:pt x="114982" y="147530"/>
                  </a:lnTo>
                  <a:lnTo>
                    <a:pt x="119014" y="146942"/>
                  </a:lnTo>
                  <a:lnTo>
                    <a:pt x="122918" y="150372"/>
                  </a:lnTo>
                  <a:lnTo>
                    <a:pt x="126757" y="156299"/>
                  </a:lnTo>
                  <a:lnTo>
                    <a:pt x="130935" y="163814"/>
                  </a:lnTo>
                  <a:lnTo>
                    <a:pt x="135663" y="172354"/>
                  </a:lnTo>
                  <a:lnTo>
                    <a:pt x="140949" y="181398"/>
                  </a:lnTo>
                  <a:lnTo>
                    <a:pt x="146710" y="190409"/>
                  </a:lnTo>
                  <a:lnTo>
                    <a:pt x="152848" y="199099"/>
                  </a:lnTo>
                  <a:lnTo>
                    <a:pt x="159593" y="207073"/>
                  </a:lnTo>
                  <a:lnTo>
                    <a:pt x="167484" y="213754"/>
                  </a:lnTo>
                  <a:lnTo>
                    <a:pt x="176715" y="218941"/>
                  </a:lnTo>
                  <a:lnTo>
                    <a:pt x="187016" y="222442"/>
                  </a:lnTo>
                  <a:lnTo>
                    <a:pt x="197848" y="223901"/>
                  </a:lnTo>
                  <a:lnTo>
                    <a:pt x="208832" y="223323"/>
                  </a:lnTo>
                  <a:lnTo>
                    <a:pt x="219630" y="220834"/>
                  </a:lnTo>
                  <a:lnTo>
                    <a:pt x="229873" y="216506"/>
                  </a:lnTo>
                  <a:lnTo>
                    <a:pt x="239421" y="210556"/>
                  </a:lnTo>
                  <a:lnTo>
                    <a:pt x="248150" y="203140"/>
                  </a:lnTo>
                  <a:lnTo>
                    <a:pt x="255875" y="194268"/>
                  </a:lnTo>
                  <a:lnTo>
                    <a:pt x="262594" y="184076"/>
                  </a:lnTo>
                  <a:lnTo>
                    <a:pt x="268448" y="172640"/>
                  </a:lnTo>
                  <a:lnTo>
                    <a:pt x="273621" y="159908"/>
                  </a:lnTo>
                  <a:lnTo>
                    <a:pt x="278287" y="145971"/>
                  </a:lnTo>
                  <a:lnTo>
                    <a:pt x="282421" y="131036"/>
                  </a:lnTo>
                  <a:lnTo>
                    <a:pt x="285828" y="115333"/>
                  </a:lnTo>
                  <a:lnTo>
                    <a:pt x="288448" y="99075"/>
                  </a:lnTo>
                  <a:lnTo>
                    <a:pt x="290208" y="82752"/>
                  </a:lnTo>
                  <a:lnTo>
                    <a:pt x="290940" y="67099"/>
                  </a:lnTo>
                  <a:lnTo>
                    <a:pt x="290658" y="52477"/>
                  </a:lnTo>
                  <a:lnTo>
                    <a:pt x="289664" y="39329"/>
                  </a:lnTo>
                  <a:lnTo>
                    <a:pt x="288366" y="27072"/>
                  </a:lnTo>
                  <a:lnTo>
                    <a:pt x="286651" y="14633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184001" y="3084849"/>
            <a:ext cx="2417782" cy="600126"/>
            <a:chOff x="6184001" y="3084849"/>
            <a:chExt cx="2417782" cy="600126"/>
          </a:xfrm>
        </p:grpSpPr>
        <p:sp>
          <p:nvSpPr>
            <p:cNvPr id="65" name="Freeform 64"/>
            <p:cNvSpPr/>
            <p:nvPr/>
          </p:nvSpPr>
          <p:spPr>
            <a:xfrm>
              <a:off x="6274984" y="3105906"/>
              <a:ext cx="243589" cy="389556"/>
            </a:xfrm>
            <a:custGeom>
              <a:avLst/>
              <a:gdLst/>
              <a:ahLst/>
              <a:cxnLst/>
              <a:rect l="0" t="0" r="0" b="0"/>
              <a:pathLst>
                <a:path w="243589" h="389556">
                  <a:moveTo>
                    <a:pt x="157927" y="0"/>
                  </a:moveTo>
                  <a:lnTo>
                    <a:pt x="152127" y="8802"/>
                  </a:lnTo>
                  <a:lnTo>
                    <a:pt x="147203" y="17148"/>
                  </a:lnTo>
                  <a:lnTo>
                    <a:pt x="142696" y="25847"/>
                  </a:lnTo>
                  <a:lnTo>
                    <a:pt x="138302" y="34968"/>
                  </a:lnTo>
                  <a:lnTo>
                    <a:pt x="133640" y="44463"/>
                  </a:lnTo>
                  <a:lnTo>
                    <a:pt x="128530" y="54255"/>
                  </a:lnTo>
                  <a:lnTo>
                    <a:pt x="123125" y="64269"/>
                  </a:lnTo>
                  <a:lnTo>
                    <a:pt x="117801" y="74443"/>
                  </a:lnTo>
                  <a:lnTo>
                    <a:pt x="112772" y="84729"/>
                  </a:lnTo>
                  <a:lnTo>
                    <a:pt x="107921" y="95093"/>
                  </a:lnTo>
                  <a:lnTo>
                    <a:pt x="102904" y="105511"/>
                  </a:lnTo>
                  <a:lnTo>
                    <a:pt x="97548" y="115891"/>
                  </a:lnTo>
                  <a:lnTo>
                    <a:pt x="92515" y="123634"/>
                  </a:lnTo>
                  <a:lnTo>
                    <a:pt x="89234" y="125612"/>
                  </a:lnTo>
                  <a:lnTo>
                    <a:pt x="88214" y="123008"/>
                  </a:lnTo>
                  <a:lnTo>
                    <a:pt x="89074" y="117455"/>
                  </a:lnTo>
                  <a:lnTo>
                    <a:pt x="91501" y="110069"/>
                  </a:lnTo>
                  <a:lnTo>
                    <a:pt x="95194" y="101550"/>
                  </a:lnTo>
                  <a:lnTo>
                    <a:pt x="99862" y="92486"/>
                  </a:lnTo>
                  <a:lnTo>
                    <a:pt x="105245" y="83444"/>
                  </a:lnTo>
                  <a:lnTo>
                    <a:pt x="111145" y="74716"/>
                  </a:lnTo>
                  <a:lnTo>
                    <a:pt x="117571" y="66373"/>
                  </a:lnTo>
                  <a:lnTo>
                    <a:pt x="124720" y="58378"/>
                  </a:lnTo>
                  <a:lnTo>
                    <a:pt x="132642" y="50675"/>
                  </a:lnTo>
                  <a:lnTo>
                    <a:pt x="141252" y="43688"/>
                  </a:lnTo>
                  <a:lnTo>
                    <a:pt x="150409" y="38277"/>
                  </a:lnTo>
                  <a:lnTo>
                    <a:pt x="159969" y="34802"/>
                  </a:lnTo>
                  <a:lnTo>
                    <a:pt x="169490" y="33623"/>
                  </a:lnTo>
                  <a:lnTo>
                    <a:pt x="178270" y="35333"/>
                  </a:lnTo>
                  <a:lnTo>
                    <a:pt x="185976" y="39971"/>
                  </a:lnTo>
                  <a:lnTo>
                    <a:pt x="192301" y="47136"/>
                  </a:lnTo>
                  <a:lnTo>
                    <a:pt x="196799" y="56288"/>
                  </a:lnTo>
                  <a:lnTo>
                    <a:pt x="199416" y="66914"/>
                  </a:lnTo>
                  <a:lnTo>
                    <a:pt x="200394" y="78432"/>
                  </a:lnTo>
                  <a:lnTo>
                    <a:pt x="200079" y="90221"/>
                  </a:lnTo>
                  <a:lnTo>
                    <a:pt x="198794" y="101920"/>
                  </a:lnTo>
                  <a:lnTo>
                    <a:pt x="196648" y="113400"/>
                  </a:lnTo>
                  <a:lnTo>
                    <a:pt x="193539" y="124649"/>
                  </a:lnTo>
                  <a:lnTo>
                    <a:pt x="189487" y="135696"/>
                  </a:lnTo>
                  <a:lnTo>
                    <a:pt x="184632" y="146421"/>
                  </a:lnTo>
                  <a:lnTo>
                    <a:pt x="179148" y="156558"/>
                  </a:lnTo>
                  <a:lnTo>
                    <a:pt x="173254" y="165978"/>
                  </a:lnTo>
                  <a:lnTo>
                    <a:pt x="169016" y="173642"/>
                  </a:lnTo>
                  <a:lnTo>
                    <a:pt x="168915" y="178497"/>
                  </a:lnTo>
                  <a:lnTo>
                    <a:pt x="172262" y="181565"/>
                  </a:lnTo>
                  <a:lnTo>
                    <a:pt x="177827" y="184121"/>
                  </a:lnTo>
                  <a:lnTo>
                    <a:pt x="184517" y="187081"/>
                  </a:lnTo>
                  <a:lnTo>
                    <a:pt x="191669" y="190817"/>
                  </a:lnTo>
                  <a:lnTo>
                    <a:pt x="198958" y="195352"/>
                  </a:lnTo>
                  <a:lnTo>
                    <a:pt x="206248" y="200569"/>
                  </a:lnTo>
                  <a:lnTo>
                    <a:pt x="213490" y="206318"/>
                  </a:lnTo>
                  <a:lnTo>
                    <a:pt x="220509" y="212624"/>
                  </a:lnTo>
                  <a:lnTo>
                    <a:pt x="227006" y="219683"/>
                  </a:lnTo>
                  <a:lnTo>
                    <a:pt x="232853" y="227541"/>
                  </a:lnTo>
                  <a:lnTo>
                    <a:pt x="237764" y="236105"/>
                  </a:lnTo>
                  <a:lnTo>
                    <a:pt x="241232" y="245232"/>
                  </a:lnTo>
                  <a:lnTo>
                    <a:pt x="243118" y="254779"/>
                  </a:lnTo>
                  <a:lnTo>
                    <a:pt x="243588" y="264632"/>
                  </a:lnTo>
                  <a:lnTo>
                    <a:pt x="242923" y="274698"/>
                  </a:lnTo>
                  <a:lnTo>
                    <a:pt x="241405" y="284913"/>
                  </a:lnTo>
                  <a:lnTo>
                    <a:pt x="239270" y="295230"/>
                  </a:lnTo>
                  <a:lnTo>
                    <a:pt x="236699" y="305615"/>
                  </a:lnTo>
                  <a:lnTo>
                    <a:pt x="233819" y="316039"/>
                  </a:lnTo>
                  <a:lnTo>
                    <a:pt x="230394" y="326158"/>
                  </a:lnTo>
                  <a:lnTo>
                    <a:pt x="225878" y="335347"/>
                  </a:lnTo>
                  <a:lnTo>
                    <a:pt x="220057" y="343345"/>
                  </a:lnTo>
                  <a:lnTo>
                    <a:pt x="213027" y="350376"/>
                  </a:lnTo>
                  <a:lnTo>
                    <a:pt x="205012" y="356947"/>
                  </a:lnTo>
                  <a:lnTo>
                    <a:pt x="196239" y="363399"/>
                  </a:lnTo>
                  <a:lnTo>
                    <a:pt x="186586" y="369565"/>
                  </a:lnTo>
                  <a:lnTo>
                    <a:pt x="175597" y="374881"/>
                  </a:lnTo>
                  <a:lnTo>
                    <a:pt x="163140" y="379084"/>
                  </a:lnTo>
                  <a:lnTo>
                    <a:pt x="149690" y="382059"/>
                  </a:lnTo>
                  <a:lnTo>
                    <a:pt x="136124" y="383681"/>
                  </a:lnTo>
                  <a:lnTo>
                    <a:pt x="122959" y="384032"/>
                  </a:lnTo>
                  <a:lnTo>
                    <a:pt x="110189" y="383487"/>
                  </a:lnTo>
                  <a:lnTo>
                    <a:pt x="97474" y="382599"/>
                  </a:lnTo>
                  <a:lnTo>
                    <a:pt x="84592" y="381717"/>
                  </a:lnTo>
                  <a:lnTo>
                    <a:pt x="71636" y="381147"/>
                  </a:lnTo>
                  <a:lnTo>
                    <a:pt x="58923" y="381223"/>
                  </a:lnTo>
                  <a:lnTo>
                    <a:pt x="46640" y="382052"/>
                  </a:lnTo>
                  <a:lnTo>
                    <a:pt x="35248" y="383414"/>
                  </a:lnTo>
                  <a:lnTo>
                    <a:pt x="24450" y="385000"/>
                  </a:lnTo>
                  <a:lnTo>
                    <a:pt x="13298" y="38694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84001" y="3084849"/>
              <a:ext cx="444701" cy="518173"/>
            </a:xfrm>
            <a:custGeom>
              <a:avLst/>
              <a:gdLst/>
              <a:ahLst/>
              <a:cxnLst/>
              <a:rect l="0" t="0" r="0" b="0"/>
              <a:pathLst>
                <a:path w="444701" h="518173">
                  <a:moveTo>
                    <a:pt x="375252" y="10529"/>
                  </a:moveTo>
                  <a:lnTo>
                    <a:pt x="363451" y="7662"/>
                  </a:lnTo>
                  <a:lnTo>
                    <a:pt x="351681" y="5520"/>
                  </a:lnTo>
                  <a:lnTo>
                    <a:pt x="338786" y="3917"/>
                  </a:lnTo>
                  <a:lnTo>
                    <a:pt x="324766" y="2736"/>
                  </a:lnTo>
                  <a:lnTo>
                    <a:pt x="309790" y="1888"/>
                  </a:lnTo>
                  <a:lnTo>
                    <a:pt x="294071" y="1299"/>
                  </a:lnTo>
                  <a:lnTo>
                    <a:pt x="277968" y="1231"/>
                  </a:lnTo>
                  <a:lnTo>
                    <a:pt x="261945" y="2243"/>
                  </a:lnTo>
                  <a:lnTo>
                    <a:pt x="246252" y="4552"/>
                  </a:lnTo>
                  <a:lnTo>
                    <a:pt x="231107" y="7899"/>
                  </a:lnTo>
                  <a:lnTo>
                    <a:pt x="216778" y="11756"/>
                  </a:lnTo>
                  <a:lnTo>
                    <a:pt x="203327" y="15760"/>
                  </a:lnTo>
                  <a:lnTo>
                    <a:pt x="190820" y="19904"/>
                  </a:lnTo>
                  <a:lnTo>
                    <a:pt x="179404" y="24438"/>
                  </a:lnTo>
                  <a:lnTo>
                    <a:pt x="169050" y="29486"/>
                  </a:lnTo>
                  <a:lnTo>
                    <a:pt x="159434" y="35028"/>
                  </a:lnTo>
                  <a:lnTo>
                    <a:pt x="150048" y="40980"/>
                  </a:lnTo>
                  <a:lnTo>
                    <a:pt x="140584" y="47247"/>
                  </a:lnTo>
                  <a:lnTo>
                    <a:pt x="131090" y="53744"/>
                  </a:lnTo>
                  <a:lnTo>
                    <a:pt x="121861" y="60406"/>
                  </a:lnTo>
                  <a:lnTo>
                    <a:pt x="113059" y="67191"/>
                  </a:lnTo>
                  <a:lnTo>
                    <a:pt x="104691" y="74391"/>
                  </a:lnTo>
                  <a:lnTo>
                    <a:pt x="96691" y="82596"/>
                  </a:lnTo>
                  <a:lnTo>
                    <a:pt x="88979" y="92037"/>
                  </a:lnTo>
                  <a:lnTo>
                    <a:pt x="81478" y="102312"/>
                  </a:lnTo>
                  <a:lnTo>
                    <a:pt x="74127" y="112594"/>
                  </a:lnTo>
                  <a:lnTo>
                    <a:pt x="66882" y="122405"/>
                  </a:lnTo>
                  <a:lnTo>
                    <a:pt x="59710" y="131940"/>
                  </a:lnTo>
                  <a:lnTo>
                    <a:pt x="52588" y="141862"/>
                  </a:lnTo>
                  <a:lnTo>
                    <a:pt x="45504" y="152537"/>
                  </a:lnTo>
                  <a:lnTo>
                    <a:pt x="38612" y="164012"/>
                  </a:lnTo>
                  <a:lnTo>
                    <a:pt x="32210" y="176181"/>
                  </a:lnTo>
                  <a:lnTo>
                    <a:pt x="26423" y="188891"/>
                  </a:lnTo>
                  <a:lnTo>
                    <a:pt x="21216" y="202006"/>
                  </a:lnTo>
                  <a:lnTo>
                    <a:pt x="16484" y="215408"/>
                  </a:lnTo>
                  <a:lnTo>
                    <a:pt x="12120" y="229017"/>
                  </a:lnTo>
                  <a:lnTo>
                    <a:pt x="8188" y="242934"/>
                  </a:lnTo>
                  <a:lnTo>
                    <a:pt x="4919" y="257422"/>
                  </a:lnTo>
                  <a:lnTo>
                    <a:pt x="2390" y="272581"/>
                  </a:lnTo>
                  <a:lnTo>
                    <a:pt x="692" y="288355"/>
                  </a:lnTo>
                  <a:lnTo>
                    <a:pt x="0" y="304629"/>
                  </a:lnTo>
                  <a:lnTo>
                    <a:pt x="315" y="321274"/>
                  </a:lnTo>
                  <a:lnTo>
                    <a:pt x="1493" y="337858"/>
                  </a:lnTo>
                  <a:lnTo>
                    <a:pt x="3346" y="353686"/>
                  </a:lnTo>
                  <a:lnTo>
                    <a:pt x="5701" y="368444"/>
                  </a:lnTo>
                  <a:lnTo>
                    <a:pt x="8416" y="382320"/>
                  </a:lnTo>
                  <a:lnTo>
                    <a:pt x="11384" y="395792"/>
                  </a:lnTo>
                  <a:lnTo>
                    <a:pt x="14531" y="409183"/>
                  </a:lnTo>
                  <a:lnTo>
                    <a:pt x="17966" y="422315"/>
                  </a:lnTo>
                  <a:lnTo>
                    <a:pt x="21957" y="434614"/>
                  </a:lnTo>
                  <a:lnTo>
                    <a:pt x="26612" y="445816"/>
                  </a:lnTo>
                  <a:lnTo>
                    <a:pt x="32045" y="455967"/>
                  </a:lnTo>
                  <a:lnTo>
                    <a:pt x="38449" y="465247"/>
                  </a:lnTo>
                  <a:lnTo>
                    <a:pt x="45839" y="473853"/>
                  </a:lnTo>
                  <a:lnTo>
                    <a:pt x="54243" y="481803"/>
                  </a:lnTo>
                  <a:lnTo>
                    <a:pt x="63786" y="488930"/>
                  </a:lnTo>
                  <a:lnTo>
                    <a:pt x="74425" y="495211"/>
                  </a:lnTo>
                  <a:lnTo>
                    <a:pt x="85822" y="500753"/>
                  </a:lnTo>
                  <a:lnTo>
                    <a:pt x="97464" y="505710"/>
                  </a:lnTo>
                  <a:lnTo>
                    <a:pt x="109032" y="510221"/>
                  </a:lnTo>
                  <a:lnTo>
                    <a:pt x="120409" y="514082"/>
                  </a:lnTo>
                  <a:lnTo>
                    <a:pt x="131581" y="516771"/>
                  </a:lnTo>
                  <a:lnTo>
                    <a:pt x="142577" y="518096"/>
                  </a:lnTo>
                  <a:lnTo>
                    <a:pt x="153436" y="518172"/>
                  </a:lnTo>
                  <a:lnTo>
                    <a:pt x="164195" y="517236"/>
                  </a:lnTo>
                  <a:lnTo>
                    <a:pt x="174886" y="515532"/>
                  </a:lnTo>
                  <a:lnTo>
                    <a:pt x="185695" y="513270"/>
                  </a:lnTo>
                  <a:lnTo>
                    <a:pt x="196945" y="510615"/>
                  </a:lnTo>
                  <a:lnTo>
                    <a:pt x="208771" y="507682"/>
                  </a:lnTo>
                  <a:lnTo>
                    <a:pt x="220985" y="504391"/>
                  </a:lnTo>
                  <a:lnTo>
                    <a:pt x="233184" y="500498"/>
                  </a:lnTo>
                  <a:lnTo>
                    <a:pt x="245130" y="495912"/>
                  </a:lnTo>
                  <a:lnTo>
                    <a:pt x="256762" y="490696"/>
                  </a:lnTo>
                  <a:lnTo>
                    <a:pt x="268105" y="484969"/>
                  </a:lnTo>
                  <a:lnTo>
                    <a:pt x="279211" y="478852"/>
                  </a:lnTo>
                  <a:lnTo>
                    <a:pt x="289975" y="472287"/>
                  </a:lnTo>
                  <a:lnTo>
                    <a:pt x="300136" y="465049"/>
                  </a:lnTo>
                  <a:lnTo>
                    <a:pt x="309609" y="457068"/>
                  </a:lnTo>
                  <a:lnTo>
                    <a:pt x="318616" y="448420"/>
                  </a:lnTo>
                  <a:lnTo>
                    <a:pt x="327584" y="439237"/>
                  </a:lnTo>
                  <a:lnTo>
                    <a:pt x="336769" y="429651"/>
                  </a:lnTo>
                  <a:lnTo>
                    <a:pt x="346245" y="419773"/>
                  </a:lnTo>
                  <a:lnTo>
                    <a:pt x="355992" y="409690"/>
                  </a:lnTo>
                  <a:lnTo>
                    <a:pt x="365951" y="399463"/>
                  </a:lnTo>
                  <a:lnTo>
                    <a:pt x="375740" y="389139"/>
                  </a:lnTo>
                  <a:lnTo>
                    <a:pt x="384701" y="378748"/>
                  </a:lnTo>
                  <a:lnTo>
                    <a:pt x="392541" y="368308"/>
                  </a:lnTo>
                  <a:lnTo>
                    <a:pt x="399465" y="357668"/>
                  </a:lnTo>
                  <a:lnTo>
                    <a:pt x="405964" y="346532"/>
                  </a:lnTo>
                  <a:lnTo>
                    <a:pt x="412372" y="334773"/>
                  </a:lnTo>
                  <a:lnTo>
                    <a:pt x="418678" y="322265"/>
                  </a:lnTo>
                  <a:lnTo>
                    <a:pt x="424620" y="308804"/>
                  </a:lnTo>
                  <a:lnTo>
                    <a:pt x="430061" y="294379"/>
                  </a:lnTo>
                  <a:lnTo>
                    <a:pt x="434851" y="279285"/>
                  </a:lnTo>
                  <a:lnTo>
                    <a:pt x="438764" y="264007"/>
                  </a:lnTo>
                  <a:lnTo>
                    <a:pt x="441757" y="248849"/>
                  </a:lnTo>
                  <a:lnTo>
                    <a:pt x="443782" y="234079"/>
                  </a:lnTo>
                  <a:lnTo>
                    <a:pt x="444700" y="220008"/>
                  </a:lnTo>
                  <a:lnTo>
                    <a:pt x="444540" y="206721"/>
                  </a:lnTo>
                  <a:lnTo>
                    <a:pt x="443468" y="193815"/>
                  </a:lnTo>
                  <a:lnTo>
                    <a:pt x="441686" y="180535"/>
                  </a:lnTo>
                  <a:lnTo>
                    <a:pt x="439379" y="166490"/>
                  </a:lnTo>
                  <a:lnTo>
                    <a:pt x="436697" y="151953"/>
                  </a:lnTo>
                  <a:lnTo>
                    <a:pt x="433750" y="137646"/>
                  </a:lnTo>
                  <a:lnTo>
                    <a:pt x="430614" y="123986"/>
                  </a:lnTo>
                  <a:lnTo>
                    <a:pt x="427017" y="111051"/>
                  </a:lnTo>
                  <a:lnTo>
                    <a:pt x="422384" y="98758"/>
                  </a:lnTo>
                  <a:lnTo>
                    <a:pt x="416484" y="86978"/>
                  </a:lnTo>
                  <a:lnTo>
                    <a:pt x="409401" y="75745"/>
                  </a:lnTo>
                  <a:lnTo>
                    <a:pt x="401351" y="65261"/>
                  </a:lnTo>
                  <a:lnTo>
                    <a:pt x="392559" y="55574"/>
                  </a:lnTo>
                  <a:lnTo>
                    <a:pt x="383064" y="46592"/>
                  </a:lnTo>
                  <a:lnTo>
                    <a:pt x="372712" y="38171"/>
                  </a:lnTo>
                  <a:lnTo>
                    <a:pt x="361487" y="30181"/>
                  </a:lnTo>
                  <a:lnTo>
                    <a:pt x="349339" y="22831"/>
                  </a:lnTo>
                  <a:lnTo>
                    <a:pt x="336122" y="16647"/>
                  </a:lnTo>
                  <a:lnTo>
                    <a:pt x="321874" y="11820"/>
                  </a:lnTo>
                  <a:lnTo>
                    <a:pt x="307323" y="8233"/>
                  </a:lnTo>
                  <a:lnTo>
                    <a:pt x="292255" y="5271"/>
                  </a:lnTo>
                  <a:lnTo>
                    <a:pt x="274229" y="2676"/>
                  </a:lnTo>
                  <a:lnTo>
                    <a:pt x="24891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38238" y="3157356"/>
              <a:ext cx="311414" cy="432862"/>
            </a:xfrm>
            <a:custGeom>
              <a:avLst/>
              <a:gdLst/>
              <a:ahLst/>
              <a:cxnLst/>
              <a:rect l="0" t="0" r="0" b="0"/>
              <a:pathLst>
                <a:path w="311414" h="432862">
                  <a:moveTo>
                    <a:pt x="242156" y="11721"/>
                  </a:moveTo>
                  <a:lnTo>
                    <a:pt x="233287" y="6055"/>
                  </a:lnTo>
                  <a:lnTo>
                    <a:pt x="224300" y="2411"/>
                  </a:lnTo>
                  <a:lnTo>
                    <a:pt x="214310" y="501"/>
                  </a:lnTo>
                  <a:lnTo>
                    <a:pt x="203501" y="0"/>
                  </a:lnTo>
                  <a:lnTo>
                    <a:pt x="192338" y="619"/>
                  </a:lnTo>
                  <a:lnTo>
                    <a:pt x="181132" y="2091"/>
                  </a:lnTo>
                  <a:lnTo>
                    <a:pt x="170020" y="4186"/>
                  </a:lnTo>
                  <a:lnTo>
                    <a:pt x="159037" y="6725"/>
                  </a:lnTo>
                  <a:lnTo>
                    <a:pt x="148175" y="9578"/>
                  </a:lnTo>
                  <a:lnTo>
                    <a:pt x="137578" y="12813"/>
                  </a:lnTo>
                  <a:lnTo>
                    <a:pt x="127530" y="16669"/>
                  </a:lnTo>
                  <a:lnTo>
                    <a:pt x="118134" y="21230"/>
                  </a:lnTo>
                  <a:lnTo>
                    <a:pt x="109178" y="26428"/>
                  </a:lnTo>
                  <a:lnTo>
                    <a:pt x="100243" y="32143"/>
                  </a:lnTo>
                  <a:lnTo>
                    <a:pt x="91080" y="38248"/>
                  </a:lnTo>
                  <a:lnTo>
                    <a:pt x="81621" y="44635"/>
                  </a:lnTo>
                  <a:lnTo>
                    <a:pt x="71884" y="51222"/>
                  </a:lnTo>
                  <a:lnTo>
                    <a:pt x="61931" y="57952"/>
                  </a:lnTo>
                  <a:lnTo>
                    <a:pt x="52145" y="64946"/>
                  </a:lnTo>
                  <a:lnTo>
                    <a:pt x="43189" y="72479"/>
                  </a:lnTo>
                  <a:lnTo>
                    <a:pt x="35355" y="80662"/>
                  </a:lnTo>
                  <a:lnTo>
                    <a:pt x="28605" y="89446"/>
                  </a:lnTo>
                  <a:lnTo>
                    <a:pt x="22755" y="98721"/>
                  </a:lnTo>
                  <a:lnTo>
                    <a:pt x="17610" y="108365"/>
                  </a:lnTo>
                  <a:lnTo>
                    <a:pt x="13475" y="118112"/>
                  </a:lnTo>
                  <a:lnTo>
                    <a:pt x="11127" y="127575"/>
                  </a:lnTo>
                  <a:lnTo>
                    <a:pt x="10853" y="136562"/>
                  </a:lnTo>
                  <a:lnTo>
                    <a:pt x="12804" y="144900"/>
                  </a:lnTo>
                  <a:lnTo>
                    <a:pt x="17239" y="152355"/>
                  </a:lnTo>
                  <a:lnTo>
                    <a:pt x="24040" y="158883"/>
                  </a:lnTo>
                  <a:lnTo>
                    <a:pt x="32827" y="164437"/>
                  </a:lnTo>
                  <a:lnTo>
                    <a:pt x="43151" y="168877"/>
                  </a:lnTo>
                  <a:lnTo>
                    <a:pt x="54611" y="172236"/>
                  </a:lnTo>
                  <a:lnTo>
                    <a:pt x="67048" y="174680"/>
                  </a:lnTo>
                  <a:lnTo>
                    <a:pt x="80527" y="176412"/>
                  </a:lnTo>
                  <a:lnTo>
                    <a:pt x="94995" y="177618"/>
                  </a:lnTo>
                  <a:lnTo>
                    <a:pt x="110133" y="178446"/>
                  </a:lnTo>
                  <a:lnTo>
                    <a:pt x="125450" y="179012"/>
                  </a:lnTo>
                  <a:lnTo>
                    <a:pt x="140637" y="179399"/>
                  </a:lnTo>
                  <a:lnTo>
                    <a:pt x="155428" y="179829"/>
                  </a:lnTo>
                  <a:lnTo>
                    <a:pt x="169514" y="180651"/>
                  </a:lnTo>
                  <a:lnTo>
                    <a:pt x="182802" y="182026"/>
                  </a:lnTo>
                  <a:lnTo>
                    <a:pt x="195370" y="184102"/>
                  </a:lnTo>
                  <a:lnTo>
                    <a:pt x="207357" y="187099"/>
                  </a:lnTo>
                  <a:lnTo>
                    <a:pt x="218904" y="191043"/>
                  </a:lnTo>
                  <a:lnTo>
                    <a:pt x="229966" y="195810"/>
                  </a:lnTo>
                  <a:lnTo>
                    <a:pt x="240330" y="201227"/>
                  </a:lnTo>
                  <a:lnTo>
                    <a:pt x="249933" y="207137"/>
                  </a:lnTo>
                  <a:lnTo>
                    <a:pt x="258857" y="213731"/>
                  </a:lnTo>
                  <a:lnTo>
                    <a:pt x="267238" y="221520"/>
                  </a:lnTo>
                  <a:lnTo>
                    <a:pt x="275206" y="230685"/>
                  </a:lnTo>
                  <a:lnTo>
                    <a:pt x="282710" y="240941"/>
                  </a:lnTo>
                  <a:lnTo>
                    <a:pt x="289530" y="251743"/>
                  </a:lnTo>
                  <a:lnTo>
                    <a:pt x="295597" y="262717"/>
                  </a:lnTo>
                  <a:lnTo>
                    <a:pt x="300824" y="273846"/>
                  </a:lnTo>
                  <a:lnTo>
                    <a:pt x="305036" y="285378"/>
                  </a:lnTo>
                  <a:lnTo>
                    <a:pt x="308236" y="297425"/>
                  </a:lnTo>
                  <a:lnTo>
                    <a:pt x="310399" y="309804"/>
                  </a:lnTo>
                  <a:lnTo>
                    <a:pt x="311413" y="322120"/>
                  </a:lnTo>
                  <a:lnTo>
                    <a:pt x="311310" y="334144"/>
                  </a:lnTo>
                  <a:lnTo>
                    <a:pt x="310108" y="345659"/>
                  </a:lnTo>
                  <a:lnTo>
                    <a:pt x="307707" y="356393"/>
                  </a:lnTo>
                  <a:lnTo>
                    <a:pt x="304156" y="366277"/>
                  </a:lnTo>
                  <a:lnTo>
                    <a:pt x="299316" y="375405"/>
                  </a:lnTo>
                  <a:lnTo>
                    <a:pt x="292785" y="383931"/>
                  </a:lnTo>
                  <a:lnTo>
                    <a:pt x="284500" y="391999"/>
                  </a:lnTo>
                  <a:lnTo>
                    <a:pt x="274682" y="399573"/>
                  </a:lnTo>
                  <a:lnTo>
                    <a:pt x="263651" y="406440"/>
                  </a:lnTo>
                  <a:lnTo>
                    <a:pt x="251708" y="412538"/>
                  </a:lnTo>
                  <a:lnTo>
                    <a:pt x="238946" y="417787"/>
                  </a:lnTo>
                  <a:lnTo>
                    <a:pt x="225247" y="422014"/>
                  </a:lnTo>
                  <a:lnTo>
                    <a:pt x="210626" y="425227"/>
                  </a:lnTo>
                  <a:lnTo>
                    <a:pt x="195216" y="427571"/>
                  </a:lnTo>
                  <a:lnTo>
                    <a:pt x="179186" y="429235"/>
                  </a:lnTo>
                  <a:lnTo>
                    <a:pt x="162701" y="430395"/>
                  </a:lnTo>
                  <a:lnTo>
                    <a:pt x="146054" y="431193"/>
                  </a:lnTo>
                  <a:lnTo>
                    <a:pt x="129652" y="431737"/>
                  </a:lnTo>
                  <a:lnTo>
                    <a:pt x="113694" y="432106"/>
                  </a:lnTo>
                  <a:lnTo>
                    <a:pt x="98199" y="432355"/>
                  </a:lnTo>
                  <a:lnTo>
                    <a:pt x="83101" y="432522"/>
                  </a:lnTo>
                  <a:lnTo>
                    <a:pt x="68325" y="432634"/>
                  </a:lnTo>
                  <a:lnTo>
                    <a:pt x="54204" y="432710"/>
                  </a:lnTo>
                  <a:lnTo>
                    <a:pt x="39987" y="432768"/>
                  </a:lnTo>
                  <a:lnTo>
                    <a:pt x="23303" y="432816"/>
                  </a:lnTo>
                  <a:lnTo>
                    <a:pt x="0" y="4328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24398" y="3463875"/>
              <a:ext cx="157446" cy="157661"/>
            </a:xfrm>
            <a:custGeom>
              <a:avLst/>
              <a:gdLst/>
              <a:ahLst/>
              <a:cxnLst/>
              <a:rect l="0" t="0" r="0" b="0"/>
              <a:pathLst>
                <a:path w="157446" h="157661">
                  <a:moveTo>
                    <a:pt x="13923" y="10529"/>
                  </a:moveTo>
                  <a:lnTo>
                    <a:pt x="10989" y="19397"/>
                  </a:lnTo>
                  <a:lnTo>
                    <a:pt x="8207" y="28384"/>
                  </a:lnTo>
                  <a:lnTo>
                    <a:pt x="5317" y="38379"/>
                  </a:lnTo>
                  <a:lnTo>
                    <a:pt x="2622" y="49360"/>
                  </a:lnTo>
                  <a:lnTo>
                    <a:pt x="753" y="61171"/>
                  </a:lnTo>
                  <a:lnTo>
                    <a:pt x="0" y="73625"/>
                  </a:lnTo>
                  <a:lnTo>
                    <a:pt x="486" y="86390"/>
                  </a:lnTo>
                  <a:lnTo>
                    <a:pt x="2336" y="99023"/>
                  </a:lnTo>
                  <a:lnTo>
                    <a:pt x="5477" y="111282"/>
                  </a:lnTo>
                  <a:lnTo>
                    <a:pt x="9858" y="122799"/>
                  </a:lnTo>
                  <a:lnTo>
                    <a:pt x="15539" y="133008"/>
                  </a:lnTo>
                  <a:lnTo>
                    <a:pt x="22436" y="141716"/>
                  </a:lnTo>
                  <a:lnTo>
                    <a:pt x="30506" y="148733"/>
                  </a:lnTo>
                  <a:lnTo>
                    <a:pt x="39826" y="153705"/>
                  </a:lnTo>
                  <a:lnTo>
                    <a:pt x="50309" y="156638"/>
                  </a:lnTo>
                  <a:lnTo>
                    <a:pt x="61431" y="157660"/>
                  </a:lnTo>
                  <a:lnTo>
                    <a:pt x="72357" y="156843"/>
                  </a:lnTo>
                  <a:lnTo>
                    <a:pt x="82627" y="154408"/>
                  </a:lnTo>
                  <a:lnTo>
                    <a:pt x="92148" y="150674"/>
                  </a:lnTo>
                  <a:lnTo>
                    <a:pt x="101003" y="145961"/>
                  </a:lnTo>
                  <a:lnTo>
                    <a:pt x="109324" y="140532"/>
                  </a:lnTo>
                  <a:lnTo>
                    <a:pt x="117084" y="134430"/>
                  </a:lnTo>
                  <a:lnTo>
                    <a:pt x="124084" y="127504"/>
                  </a:lnTo>
                  <a:lnTo>
                    <a:pt x="130280" y="119728"/>
                  </a:lnTo>
                  <a:lnTo>
                    <a:pt x="135764" y="111047"/>
                  </a:lnTo>
                  <a:lnTo>
                    <a:pt x="140683" y="101310"/>
                  </a:lnTo>
                  <a:lnTo>
                    <a:pt x="145173" y="90534"/>
                  </a:lnTo>
                  <a:lnTo>
                    <a:pt x="149189" y="78872"/>
                  </a:lnTo>
                  <a:lnTo>
                    <a:pt x="152515" y="66520"/>
                  </a:lnTo>
                  <a:lnTo>
                    <a:pt x="155083" y="53675"/>
                  </a:lnTo>
                  <a:lnTo>
                    <a:pt x="156781" y="41089"/>
                  </a:lnTo>
                  <a:lnTo>
                    <a:pt x="157445" y="28829"/>
                  </a:lnTo>
                  <a:lnTo>
                    <a:pt x="156012" y="15822"/>
                  </a:lnTo>
                  <a:lnTo>
                    <a:pt x="15079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69948" y="3253305"/>
              <a:ext cx="184436" cy="351143"/>
            </a:xfrm>
            <a:custGeom>
              <a:avLst/>
              <a:gdLst/>
              <a:ahLst/>
              <a:cxnLst/>
              <a:rect l="0" t="0" r="0" b="0"/>
              <a:pathLst>
                <a:path w="184436" h="351143">
                  <a:moveTo>
                    <a:pt x="0" y="0"/>
                  </a:moveTo>
                  <a:lnTo>
                    <a:pt x="68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3" y="46624"/>
                  </a:lnTo>
                  <a:lnTo>
                    <a:pt x="6180" y="59284"/>
                  </a:lnTo>
                  <a:lnTo>
                    <a:pt x="8841" y="72345"/>
                  </a:lnTo>
                  <a:lnTo>
                    <a:pt x="11593" y="85869"/>
                  </a:lnTo>
                  <a:lnTo>
                    <a:pt x="14052" y="100083"/>
                  </a:lnTo>
                  <a:lnTo>
                    <a:pt x="16039" y="115047"/>
                  </a:lnTo>
                  <a:lnTo>
                    <a:pt x="17708" y="130519"/>
                  </a:lnTo>
                  <a:lnTo>
                    <a:pt x="19445" y="146057"/>
                  </a:lnTo>
                  <a:lnTo>
                    <a:pt x="21463" y="161398"/>
                  </a:lnTo>
                  <a:lnTo>
                    <a:pt x="23651" y="176462"/>
                  </a:lnTo>
                  <a:lnTo>
                    <a:pt x="25667" y="191263"/>
                  </a:lnTo>
                  <a:lnTo>
                    <a:pt x="27319" y="205849"/>
                  </a:lnTo>
                  <a:lnTo>
                    <a:pt x="28581" y="220272"/>
                  </a:lnTo>
                  <a:lnTo>
                    <a:pt x="29504" y="234577"/>
                  </a:lnTo>
                  <a:lnTo>
                    <a:pt x="30147" y="248766"/>
                  </a:lnTo>
                  <a:lnTo>
                    <a:pt x="30166" y="261741"/>
                  </a:lnTo>
                  <a:lnTo>
                    <a:pt x="29132" y="270123"/>
                  </a:lnTo>
                  <a:lnTo>
                    <a:pt x="27816" y="272072"/>
                  </a:lnTo>
                  <a:lnTo>
                    <a:pt x="27307" y="269490"/>
                  </a:lnTo>
                  <a:lnTo>
                    <a:pt x="27819" y="264067"/>
                  </a:lnTo>
                  <a:lnTo>
                    <a:pt x="29194" y="256852"/>
                  </a:lnTo>
                  <a:lnTo>
                    <a:pt x="31219" y="248487"/>
                  </a:lnTo>
                  <a:lnTo>
                    <a:pt x="33708" y="239378"/>
                  </a:lnTo>
                  <a:lnTo>
                    <a:pt x="36523" y="229786"/>
                  </a:lnTo>
                  <a:lnTo>
                    <a:pt x="39572" y="219885"/>
                  </a:lnTo>
                  <a:lnTo>
                    <a:pt x="43111" y="210113"/>
                  </a:lnTo>
                  <a:lnTo>
                    <a:pt x="47705" y="201153"/>
                  </a:lnTo>
                  <a:lnTo>
                    <a:pt x="53579" y="193321"/>
                  </a:lnTo>
                  <a:lnTo>
                    <a:pt x="60644" y="186909"/>
                  </a:lnTo>
                  <a:lnTo>
                    <a:pt x="68683" y="182350"/>
                  </a:lnTo>
                  <a:lnTo>
                    <a:pt x="77461" y="179693"/>
                  </a:lnTo>
                  <a:lnTo>
                    <a:pt x="86779" y="178688"/>
                  </a:lnTo>
                  <a:lnTo>
                    <a:pt x="96477" y="178985"/>
                  </a:lnTo>
                  <a:lnTo>
                    <a:pt x="106434" y="180262"/>
                  </a:lnTo>
                  <a:lnTo>
                    <a:pt x="116236" y="182572"/>
                  </a:lnTo>
                  <a:lnTo>
                    <a:pt x="125211" y="186324"/>
                  </a:lnTo>
                  <a:lnTo>
                    <a:pt x="133066" y="191626"/>
                  </a:lnTo>
                  <a:lnTo>
                    <a:pt x="140000" y="198304"/>
                  </a:lnTo>
                  <a:lnTo>
                    <a:pt x="146507" y="206082"/>
                  </a:lnTo>
                  <a:lnTo>
                    <a:pt x="152921" y="214691"/>
                  </a:lnTo>
                  <a:lnTo>
                    <a:pt x="159231" y="224064"/>
                  </a:lnTo>
                  <a:lnTo>
                    <a:pt x="165175" y="234334"/>
                  </a:lnTo>
                  <a:lnTo>
                    <a:pt x="170618" y="245499"/>
                  </a:lnTo>
                  <a:lnTo>
                    <a:pt x="175410" y="257437"/>
                  </a:lnTo>
                  <a:lnTo>
                    <a:pt x="179323" y="269981"/>
                  </a:lnTo>
                  <a:lnTo>
                    <a:pt x="182312" y="282969"/>
                  </a:lnTo>
                  <a:lnTo>
                    <a:pt x="184166" y="295944"/>
                  </a:lnTo>
                  <a:lnTo>
                    <a:pt x="184435" y="308196"/>
                  </a:lnTo>
                  <a:lnTo>
                    <a:pt x="183008" y="319387"/>
                  </a:lnTo>
                  <a:lnTo>
                    <a:pt x="179594" y="329205"/>
                  </a:lnTo>
                  <a:lnTo>
                    <a:pt x="173570" y="337202"/>
                  </a:lnTo>
                  <a:lnTo>
                    <a:pt x="164857" y="343316"/>
                  </a:lnTo>
                  <a:lnTo>
                    <a:pt x="154124" y="347626"/>
                  </a:lnTo>
                  <a:lnTo>
                    <a:pt x="142481" y="350168"/>
                  </a:lnTo>
                  <a:lnTo>
                    <a:pt x="130657" y="351142"/>
                  </a:lnTo>
                  <a:lnTo>
                    <a:pt x="118979" y="350851"/>
                  </a:lnTo>
                  <a:lnTo>
                    <a:pt x="107538" y="349602"/>
                  </a:lnTo>
                  <a:lnTo>
                    <a:pt x="96333" y="347652"/>
                  </a:lnTo>
                  <a:lnTo>
                    <a:pt x="85488" y="345040"/>
                  </a:lnTo>
                  <a:lnTo>
                    <a:pt x="75264" y="341610"/>
                  </a:lnTo>
                  <a:lnTo>
                    <a:pt x="65755" y="337344"/>
                  </a:lnTo>
                  <a:lnTo>
                    <a:pt x="57004" y="332464"/>
                  </a:lnTo>
                  <a:lnTo>
                    <a:pt x="48127" y="326770"/>
                  </a:lnTo>
                  <a:lnTo>
                    <a:pt x="37224" y="318644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54218" y="3263834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3"/>
                  </a:lnTo>
                  <a:lnTo>
                    <a:pt x="0" y="90023"/>
                  </a:lnTo>
                  <a:lnTo>
                    <a:pt x="0" y="108877"/>
                  </a:lnTo>
                  <a:lnTo>
                    <a:pt x="0" y="127360"/>
                  </a:lnTo>
                  <a:lnTo>
                    <a:pt x="0" y="145048"/>
                  </a:lnTo>
                  <a:lnTo>
                    <a:pt x="0" y="162209"/>
                  </a:lnTo>
                  <a:lnTo>
                    <a:pt x="0" y="179572"/>
                  </a:lnTo>
                  <a:lnTo>
                    <a:pt x="4" y="197542"/>
                  </a:lnTo>
                  <a:lnTo>
                    <a:pt x="176" y="215715"/>
                  </a:lnTo>
                  <a:lnTo>
                    <a:pt x="826" y="233091"/>
                  </a:lnTo>
                  <a:lnTo>
                    <a:pt x="2075" y="249156"/>
                  </a:lnTo>
                  <a:lnTo>
                    <a:pt x="3726" y="264046"/>
                  </a:lnTo>
                  <a:lnTo>
                    <a:pt x="5374" y="278266"/>
                  </a:lnTo>
                  <a:lnTo>
                    <a:pt x="6777" y="292198"/>
                  </a:lnTo>
                  <a:lnTo>
                    <a:pt x="7873" y="306012"/>
                  </a:lnTo>
                  <a:lnTo>
                    <a:pt x="8801" y="321412"/>
                  </a:lnTo>
                  <a:lnTo>
                    <a:pt x="9639" y="343112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48933" y="3422815"/>
              <a:ext cx="231627" cy="30533"/>
            </a:xfrm>
            <a:custGeom>
              <a:avLst/>
              <a:gdLst/>
              <a:ahLst/>
              <a:cxnLst/>
              <a:rect l="0" t="0" r="0" b="0"/>
              <a:pathLst>
                <a:path w="231627" h="30533">
                  <a:moveTo>
                    <a:pt x="231626" y="9475"/>
                  </a:moveTo>
                  <a:lnTo>
                    <a:pt x="222691" y="6608"/>
                  </a:lnTo>
                  <a:lnTo>
                    <a:pt x="213063" y="4466"/>
                  </a:lnTo>
                  <a:lnTo>
                    <a:pt x="201776" y="2863"/>
                  </a:lnTo>
                  <a:lnTo>
                    <a:pt x="189110" y="1682"/>
                  </a:lnTo>
                  <a:lnTo>
                    <a:pt x="175629" y="834"/>
                  </a:lnTo>
                  <a:lnTo>
                    <a:pt x="161762" y="241"/>
                  </a:lnTo>
                  <a:lnTo>
                    <a:pt x="147899" y="0"/>
                  </a:lnTo>
                  <a:lnTo>
                    <a:pt x="134456" y="364"/>
                  </a:lnTo>
                  <a:lnTo>
                    <a:pt x="121605" y="1419"/>
                  </a:lnTo>
                  <a:lnTo>
                    <a:pt x="109163" y="2941"/>
                  </a:lnTo>
                  <a:lnTo>
                    <a:pt x="96728" y="4500"/>
                  </a:lnTo>
                  <a:lnTo>
                    <a:pt x="84065" y="5849"/>
                  </a:lnTo>
                  <a:lnTo>
                    <a:pt x="71270" y="7074"/>
                  </a:lnTo>
                  <a:lnTo>
                    <a:pt x="58671" y="8505"/>
                  </a:lnTo>
                  <a:lnTo>
                    <a:pt x="46467" y="10318"/>
                  </a:lnTo>
                  <a:lnTo>
                    <a:pt x="35131" y="12575"/>
                  </a:lnTo>
                  <a:lnTo>
                    <a:pt x="24376" y="15618"/>
                  </a:lnTo>
                  <a:lnTo>
                    <a:pt x="13261" y="20836"/>
                  </a:lnTo>
                  <a:lnTo>
                    <a:pt x="0" y="305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70031" y="3442818"/>
              <a:ext cx="115815" cy="167664"/>
            </a:xfrm>
            <a:custGeom>
              <a:avLst/>
              <a:gdLst/>
              <a:ahLst/>
              <a:cxnLst/>
              <a:rect l="0" t="0" r="0" b="0"/>
              <a:pathLst>
                <a:path w="115815" h="167664">
                  <a:moveTo>
                    <a:pt x="0" y="63171"/>
                  </a:moveTo>
                  <a:lnTo>
                    <a:pt x="3001" y="72040"/>
                  </a:lnTo>
                  <a:lnTo>
                    <a:pt x="6423" y="81026"/>
                  </a:lnTo>
                  <a:lnTo>
                    <a:pt x="10615" y="91017"/>
                  </a:lnTo>
                  <a:lnTo>
                    <a:pt x="15342" y="101825"/>
                  </a:lnTo>
                  <a:lnTo>
                    <a:pt x="20175" y="112988"/>
                  </a:lnTo>
                  <a:lnTo>
                    <a:pt x="24857" y="124194"/>
                  </a:lnTo>
                  <a:lnTo>
                    <a:pt x="29465" y="135305"/>
                  </a:lnTo>
                  <a:lnTo>
                    <a:pt x="34315" y="146290"/>
                  </a:lnTo>
                  <a:lnTo>
                    <a:pt x="39542" y="157085"/>
                  </a:lnTo>
                  <a:lnTo>
                    <a:pt x="43926" y="165246"/>
                  </a:lnTo>
                  <a:lnTo>
                    <a:pt x="45760" y="167663"/>
                  </a:lnTo>
                  <a:lnTo>
                    <a:pt x="45353" y="165298"/>
                  </a:lnTo>
                  <a:lnTo>
                    <a:pt x="43540" y="159819"/>
                  </a:lnTo>
                  <a:lnTo>
                    <a:pt x="40778" y="152593"/>
                  </a:lnTo>
                  <a:lnTo>
                    <a:pt x="37121" y="144675"/>
                  </a:lnTo>
                  <a:lnTo>
                    <a:pt x="32638" y="136641"/>
                  </a:lnTo>
                  <a:lnTo>
                    <a:pt x="27631" y="128564"/>
                  </a:lnTo>
                  <a:lnTo>
                    <a:pt x="22563" y="120201"/>
                  </a:lnTo>
                  <a:lnTo>
                    <a:pt x="17712" y="111412"/>
                  </a:lnTo>
                  <a:lnTo>
                    <a:pt x="13488" y="102197"/>
                  </a:lnTo>
                  <a:lnTo>
                    <a:pt x="10487" y="92622"/>
                  </a:lnTo>
                  <a:lnTo>
                    <a:pt x="8922" y="82772"/>
                  </a:lnTo>
                  <a:lnTo>
                    <a:pt x="8839" y="72884"/>
                  </a:lnTo>
                  <a:lnTo>
                    <a:pt x="10296" y="63326"/>
                  </a:lnTo>
                  <a:lnTo>
                    <a:pt x="13168" y="54275"/>
                  </a:lnTo>
                  <a:lnTo>
                    <a:pt x="17367" y="45893"/>
                  </a:lnTo>
                  <a:lnTo>
                    <a:pt x="22925" y="38409"/>
                  </a:lnTo>
                  <a:lnTo>
                    <a:pt x="29734" y="31857"/>
                  </a:lnTo>
                  <a:lnTo>
                    <a:pt x="37576" y="26117"/>
                  </a:lnTo>
                  <a:lnTo>
                    <a:pt x="46209" y="21020"/>
                  </a:lnTo>
                  <a:lnTo>
                    <a:pt x="55418" y="16406"/>
                  </a:lnTo>
                  <a:lnTo>
                    <a:pt x="64965" y="12293"/>
                  </a:lnTo>
                  <a:lnTo>
                    <a:pt x="75729" y="8462"/>
                  </a:lnTo>
                  <a:lnTo>
                    <a:pt x="90889" y="457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33856" y="3484814"/>
              <a:ext cx="225730" cy="158047"/>
            </a:xfrm>
            <a:custGeom>
              <a:avLst/>
              <a:gdLst/>
              <a:ahLst/>
              <a:cxnLst/>
              <a:rect l="0" t="0" r="0" b="0"/>
              <a:pathLst>
                <a:path w="225730" h="158047">
                  <a:moveTo>
                    <a:pt x="120444" y="73818"/>
                  </a:moveTo>
                  <a:lnTo>
                    <a:pt x="117511" y="62149"/>
                  </a:lnTo>
                  <a:lnTo>
                    <a:pt x="114729" y="51661"/>
                  </a:lnTo>
                  <a:lnTo>
                    <a:pt x="111820" y="41368"/>
                  </a:lnTo>
                  <a:lnTo>
                    <a:pt x="108434" y="31413"/>
                  </a:lnTo>
                  <a:lnTo>
                    <a:pt x="103973" y="22366"/>
                  </a:lnTo>
                  <a:lnTo>
                    <a:pt x="98203" y="14492"/>
                  </a:lnTo>
                  <a:lnTo>
                    <a:pt x="91213" y="8061"/>
                  </a:lnTo>
                  <a:lnTo>
                    <a:pt x="83229" y="3492"/>
                  </a:lnTo>
                  <a:lnTo>
                    <a:pt x="74492" y="835"/>
                  </a:lnTo>
                  <a:lnTo>
                    <a:pt x="65372" y="0"/>
                  </a:lnTo>
                  <a:lnTo>
                    <a:pt x="56340" y="944"/>
                  </a:lnTo>
                  <a:lnTo>
                    <a:pt x="47640" y="3465"/>
                  </a:lnTo>
                  <a:lnTo>
                    <a:pt x="39327" y="7255"/>
                  </a:lnTo>
                  <a:lnTo>
                    <a:pt x="31357" y="12008"/>
                  </a:lnTo>
                  <a:lnTo>
                    <a:pt x="23669" y="17472"/>
                  </a:lnTo>
                  <a:lnTo>
                    <a:pt x="16522" y="23936"/>
                  </a:lnTo>
                  <a:lnTo>
                    <a:pt x="10474" y="32171"/>
                  </a:lnTo>
                  <a:lnTo>
                    <a:pt x="5744" y="42452"/>
                  </a:lnTo>
                  <a:lnTo>
                    <a:pt x="2398" y="54442"/>
                  </a:lnTo>
                  <a:lnTo>
                    <a:pt x="519" y="67479"/>
                  </a:lnTo>
                  <a:lnTo>
                    <a:pt x="0" y="81054"/>
                  </a:lnTo>
                  <a:lnTo>
                    <a:pt x="771" y="94557"/>
                  </a:lnTo>
                  <a:lnTo>
                    <a:pt x="2875" y="107230"/>
                  </a:lnTo>
                  <a:lnTo>
                    <a:pt x="6222" y="118735"/>
                  </a:lnTo>
                  <a:lnTo>
                    <a:pt x="10924" y="128778"/>
                  </a:lnTo>
                  <a:lnTo>
                    <a:pt x="17362" y="136935"/>
                  </a:lnTo>
                  <a:lnTo>
                    <a:pt x="25575" y="143156"/>
                  </a:lnTo>
                  <a:lnTo>
                    <a:pt x="35005" y="147368"/>
                  </a:lnTo>
                  <a:lnTo>
                    <a:pt x="44712" y="149313"/>
                  </a:lnTo>
                  <a:lnTo>
                    <a:pt x="54124" y="149060"/>
                  </a:lnTo>
                  <a:lnTo>
                    <a:pt x="63051" y="146622"/>
                  </a:lnTo>
                  <a:lnTo>
                    <a:pt x="71500" y="141795"/>
                  </a:lnTo>
                  <a:lnTo>
                    <a:pt x="79545" y="134697"/>
                  </a:lnTo>
                  <a:lnTo>
                    <a:pt x="87117" y="125696"/>
                  </a:lnTo>
                  <a:lnTo>
                    <a:pt x="93991" y="115222"/>
                  </a:lnTo>
                  <a:lnTo>
                    <a:pt x="100093" y="103661"/>
                  </a:lnTo>
                  <a:lnTo>
                    <a:pt x="105175" y="91325"/>
                  </a:lnTo>
                  <a:lnTo>
                    <a:pt x="108760" y="78446"/>
                  </a:lnTo>
                  <a:lnTo>
                    <a:pt x="110756" y="65288"/>
                  </a:lnTo>
                  <a:lnTo>
                    <a:pt x="112507" y="55285"/>
                  </a:lnTo>
                  <a:lnTo>
                    <a:pt x="115309" y="52365"/>
                  </a:lnTo>
                  <a:lnTo>
                    <a:pt x="118435" y="54816"/>
                  </a:lnTo>
                  <a:lnTo>
                    <a:pt x="121608" y="60528"/>
                  </a:lnTo>
                  <a:lnTo>
                    <a:pt x="124821" y="68154"/>
                  </a:lnTo>
                  <a:lnTo>
                    <a:pt x="128092" y="76901"/>
                  </a:lnTo>
                  <a:lnTo>
                    <a:pt x="131590" y="86150"/>
                  </a:lnTo>
                  <a:lnTo>
                    <a:pt x="135613" y="95331"/>
                  </a:lnTo>
                  <a:lnTo>
                    <a:pt x="140280" y="104160"/>
                  </a:lnTo>
                  <a:lnTo>
                    <a:pt x="145548" y="112576"/>
                  </a:lnTo>
                  <a:lnTo>
                    <a:pt x="151308" y="120620"/>
                  </a:lnTo>
                  <a:lnTo>
                    <a:pt x="157452" y="128361"/>
                  </a:lnTo>
                  <a:lnTo>
                    <a:pt x="164204" y="135545"/>
                  </a:lnTo>
                  <a:lnTo>
                    <a:pt x="172101" y="141619"/>
                  </a:lnTo>
                  <a:lnTo>
                    <a:pt x="181322" y="146372"/>
                  </a:lnTo>
                  <a:lnTo>
                    <a:pt x="191148" y="149910"/>
                  </a:lnTo>
                  <a:lnTo>
                    <a:pt x="201102" y="152834"/>
                  </a:lnTo>
                  <a:lnTo>
                    <a:pt x="212055" y="155399"/>
                  </a:lnTo>
                  <a:lnTo>
                    <a:pt x="225729" y="1580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61980" y="3472858"/>
              <a:ext cx="166063" cy="200034"/>
            </a:xfrm>
            <a:custGeom>
              <a:avLst/>
              <a:gdLst/>
              <a:ahLst/>
              <a:cxnLst/>
              <a:rect l="0" t="0" r="0" b="0"/>
              <a:pathLst>
                <a:path w="166063" h="200034">
                  <a:moveTo>
                    <a:pt x="113419" y="54188"/>
                  </a:moveTo>
                  <a:lnTo>
                    <a:pt x="110418" y="45387"/>
                  </a:lnTo>
                  <a:lnTo>
                    <a:pt x="106995" y="37040"/>
                  </a:lnTo>
                  <a:lnTo>
                    <a:pt x="102790" y="28355"/>
                  </a:lnTo>
                  <a:lnTo>
                    <a:pt x="97544" y="19753"/>
                  </a:lnTo>
                  <a:lnTo>
                    <a:pt x="90766" y="12203"/>
                  </a:lnTo>
                  <a:lnTo>
                    <a:pt x="82333" y="6180"/>
                  </a:lnTo>
                  <a:lnTo>
                    <a:pt x="72594" y="1988"/>
                  </a:lnTo>
                  <a:lnTo>
                    <a:pt x="62151" y="0"/>
                  </a:lnTo>
                  <a:lnTo>
                    <a:pt x="51438" y="193"/>
                  </a:lnTo>
                  <a:lnTo>
                    <a:pt x="40993" y="2408"/>
                  </a:lnTo>
                  <a:lnTo>
                    <a:pt x="31520" y="6545"/>
                  </a:lnTo>
                  <a:lnTo>
                    <a:pt x="23309" y="12362"/>
                  </a:lnTo>
                  <a:lnTo>
                    <a:pt x="16460" y="19689"/>
                  </a:lnTo>
                  <a:lnTo>
                    <a:pt x="11067" y="28500"/>
                  </a:lnTo>
                  <a:lnTo>
                    <a:pt x="7029" y="38647"/>
                  </a:lnTo>
                  <a:lnTo>
                    <a:pt x="4113" y="49883"/>
                  </a:lnTo>
                  <a:lnTo>
                    <a:pt x="2054" y="61949"/>
                  </a:lnTo>
                  <a:lnTo>
                    <a:pt x="634" y="74620"/>
                  </a:lnTo>
                  <a:lnTo>
                    <a:pt x="0" y="87721"/>
                  </a:lnTo>
                  <a:lnTo>
                    <a:pt x="630" y="101122"/>
                  </a:lnTo>
                  <a:lnTo>
                    <a:pt x="2685" y="114721"/>
                  </a:lnTo>
                  <a:lnTo>
                    <a:pt x="6033" y="128122"/>
                  </a:lnTo>
                  <a:lnTo>
                    <a:pt x="10421" y="140669"/>
                  </a:lnTo>
                  <a:lnTo>
                    <a:pt x="15600" y="152070"/>
                  </a:lnTo>
                  <a:lnTo>
                    <a:pt x="21518" y="162369"/>
                  </a:lnTo>
                  <a:lnTo>
                    <a:pt x="28314" y="171755"/>
                  </a:lnTo>
                  <a:lnTo>
                    <a:pt x="35994" y="180429"/>
                  </a:lnTo>
                  <a:lnTo>
                    <a:pt x="44439" y="188085"/>
                  </a:lnTo>
                  <a:lnTo>
                    <a:pt x="53485" y="193952"/>
                  </a:lnTo>
                  <a:lnTo>
                    <a:pt x="62984" y="197750"/>
                  </a:lnTo>
                  <a:lnTo>
                    <a:pt x="72973" y="199657"/>
                  </a:lnTo>
                  <a:lnTo>
                    <a:pt x="83663" y="200033"/>
                  </a:lnTo>
                  <a:lnTo>
                    <a:pt x="95107" y="199249"/>
                  </a:lnTo>
                  <a:lnTo>
                    <a:pt x="106995" y="197586"/>
                  </a:lnTo>
                  <a:lnTo>
                    <a:pt x="120126" y="194956"/>
                  </a:lnTo>
                  <a:lnTo>
                    <a:pt x="137887" y="190018"/>
                  </a:lnTo>
                  <a:lnTo>
                    <a:pt x="166062" y="1805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402794" y="3200663"/>
              <a:ext cx="51590" cy="484312"/>
            </a:xfrm>
            <a:custGeom>
              <a:avLst/>
              <a:gdLst/>
              <a:ahLst/>
              <a:cxnLst/>
              <a:rect l="0" t="0" r="0" b="0"/>
              <a:pathLst>
                <a:path w="51590" h="484312">
                  <a:moveTo>
                    <a:pt x="9475" y="0"/>
                  </a:moveTo>
                  <a:lnTo>
                    <a:pt x="6609" y="8868"/>
                  </a:lnTo>
                  <a:lnTo>
                    <a:pt x="4468" y="17855"/>
                  </a:lnTo>
                  <a:lnTo>
                    <a:pt x="2863" y="27850"/>
                  </a:lnTo>
                  <a:lnTo>
                    <a:pt x="1683" y="38831"/>
                  </a:lnTo>
                  <a:lnTo>
                    <a:pt x="834" y="50642"/>
                  </a:lnTo>
                  <a:lnTo>
                    <a:pt x="242" y="63096"/>
                  </a:lnTo>
                  <a:lnTo>
                    <a:pt x="0" y="75861"/>
                  </a:lnTo>
                  <a:lnTo>
                    <a:pt x="364" y="88494"/>
                  </a:lnTo>
                  <a:lnTo>
                    <a:pt x="1420" y="100767"/>
                  </a:lnTo>
                  <a:lnTo>
                    <a:pt x="2942" y="112802"/>
                  </a:lnTo>
                  <a:lnTo>
                    <a:pt x="4501" y="124956"/>
                  </a:lnTo>
                  <a:lnTo>
                    <a:pt x="5849" y="137433"/>
                  </a:lnTo>
                  <a:lnTo>
                    <a:pt x="7075" y="150271"/>
                  </a:lnTo>
                  <a:lnTo>
                    <a:pt x="8505" y="163430"/>
                  </a:lnTo>
                  <a:lnTo>
                    <a:pt x="10314" y="176842"/>
                  </a:lnTo>
                  <a:lnTo>
                    <a:pt x="12359" y="190443"/>
                  </a:lnTo>
                  <a:lnTo>
                    <a:pt x="14279" y="204181"/>
                  </a:lnTo>
                  <a:lnTo>
                    <a:pt x="15871" y="218013"/>
                  </a:lnTo>
                  <a:lnTo>
                    <a:pt x="17264" y="231912"/>
                  </a:lnTo>
                  <a:lnTo>
                    <a:pt x="18805" y="245856"/>
                  </a:lnTo>
                  <a:lnTo>
                    <a:pt x="20690" y="259840"/>
                  </a:lnTo>
                  <a:lnTo>
                    <a:pt x="22787" y="274181"/>
                  </a:lnTo>
                  <a:lnTo>
                    <a:pt x="24740" y="289487"/>
                  </a:lnTo>
                  <a:lnTo>
                    <a:pt x="26355" y="305999"/>
                  </a:lnTo>
                  <a:lnTo>
                    <a:pt x="27763" y="323157"/>
                  </a:lnTo>
                  <a:lnTo>
                    <a:pt x="29314" y="339834"/>
                  </a:lnTo>
                  <a:lnTo>
                    <a:pt x="31205" y="355423"/>
                  </a:lnTo>
                  <a:lnTo>
                    <a:pt x="33305" y="369991"/>
                  </a:lnTo>
                  <a:lnTo>
                    <a:pt x="35263" y="383994"/>
                  </a:lnTo>
                  <a:lnTo>
                    <a:pt x="36880" y="397780"/>
                  </a:lnTo>
                  <a:lnTo>
                    <a:pt x="38289" y="411361"/>
                  </a:lnTo>
                  <a:lnTo>
                    <a:pt x="39841" y="424501"/>
                  </a:lnTo>
                  <a:lnTo>
                    <a:pt x="41733" y="437076"/>
                  </a:lnTo>
                  <a:lnTo>
                    <a:pt x="43843" y="448664"/>
                  </a:lnTo>
                  <a:lnTo>
                    <a:pt x="46028" y="459616"/>
                  </a:lnTo>
                  <a:lnTo>
                    <a:pt x="48482" y="470893"/>
                  </a:lnTo>
                  <a:lnTo>
                    <a:pt x="51589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12228" y="3348630"/>
              <a:ext cx="389555" cy="104718"/>
            </a:xfrm>
            <a:custGeom>
              <a:avLst/>
              <a:gdLst/>
              <a:ahLst/>
              <a:cxnLst/>
              <a:rect l="0" t="0" r="0" b="0"/>
              <a:pathLst>
                <a:path w="389555" h="104718">
                  <a:moveTo>
                    <a:pt x="389554" y="104717"/>
                  </a:moveTo>
                  <a:lnTo>
                    <a:pt x="383686" y="95983"/>
                  </a:lnTo>
                  <a:lnTo>
                    <a:pt x="378122" y="88276"/>
                  </a:lnTo>
                  <a:lnTo>
                    <a:pt x="372323" y="80874"/>
                  </a:lnTo>
                  <a:lnTo>
                    <a:pt x="366243" y="73613"/>
                  </a:lnTo>
                  <a:lnTo>
                    <a:pt x="359913" y="66434"/>
                  </a:lnTo>
                  <a:lnTo>
                    <a:pt x="353380" y="59313"/>
                  </a:lnTo>
                  <a:lnTo>
                    <a:pt x="346531" y="52395"/>
                  </a:lnTo>
                  <a:lnTo>
                    <a:pt x="339100" y="45977"/>
                  </a:lnTo>
                  <a:lnTo>
                    <a:pt x="330985" y="40179"/>
                  </a:lnTo>
                  <a:lnTo>
                    <a:pt x="322076" y="34965"/>
                  </a:lnTo>
                  <a:lnTo>
                    <a:pt x="312187" y="30228"/>
                  </a:lnTo>
                  <a:lnTo>
                    <a:pt x="301312" y="25856"/>
                  </a:lnTo>
                  <a:lnTo>
                    <a:pt x="289756" y="21749"/>
                  </a:lnTo>
                  <a:lnTo>
                    <a:pt x="278007" y="17830"/>
                  </a:lnTo>
                  <a:lnTo>
                    <a:pt x="266352" y="14047"/>
                  </a:lnTo>
                  <a:lnTo>
                    <a:pt x="254409" y="10522"/>
                  </a:lnTo>
                  <a:lnTo>
                    <a:pt x="241259" y="7534"/>
                  </a:lnTo>
                  <a:lnTo>
                    <a:pt x="226487" y="5193"/>
                  </a:lnTo>
                  <a:lnTo>
                    <a:pt x="210309" y="3451"/>
                  </a:lnTo>
                  <a:lnTo>
                    <a:pt x="193300" y="2200"/>
                  </a:lnTo>
                  <a:lnTo>
                    <a:pt x="175891" y="1321"/>
                  </a:lnTo>
                  <a:lnTo>
                    <a:pt x="158321" y="713"/>
                  </a:lnTo>
                  <a:lnTo>
                    <a:pt x="140701" y="296"/>
                  </a:lnTo>
                  <a:lnTo>
                    <a:pt x="123079" y="18"/>
                  </a:lnTo>
                  <a:lnTo>
                    <a:pt x="105638" y="0"/>
                  </a:lnTo>
                  <a:lnTo>
                    <a:pt x="88687" y="519"/>
                  </a:lnTo>
                  <a:lnTo>
                    <a:pt x="72369" y="1681"/>
                  </a:lnTo>
                  <a:lnTo>
                    <a:pt x="57057" y="3284"/>
                  </a:lnTo>
                  <a:lnTo>
                    <a:pt x="41836" y="5066"/>
                  </a:lnTo>
                  <a:lnTo>
                    <a:pt x="24252" y="7183"/>
                  </a:lnTo>
                  <a:lnTo>
                    <a:pt x="0" y="99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80725" y="365338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454878" y="3683956"/>
            <a:ext cx="987584" cy="1100063"/>
            <a:chOff x="3454878" y="3683956"/>
            <a:chExt cx="987584" cy="1100063"/>
          </a:xfrm>
        </p:grpSpPr>
        <p:sp>
          <p:nvSpPr>
            <p:cNvPr id="79" name="Freeform 78"/>
            <p:cNvSpPr/>
            <p:nvPr/>
          </p:nvSpPr>
          <p:spPr>
            <a:xfrm>
              <a:off x="4074528" y="3837703"/>
              <a:ext cx="110331" cy="168457"/>
            </a:xfrm>
            <a:custGeom>
              <a:avLst/>
              <a:gdLst/>
              <a:ahLst/>
              <a:cxnLst/>
              <a:rect l="0" t="0" r="0" b="0"/>
              <a:pathLst>
                <a:path w="110331" h="168457">
                  <a:moveTo>
                    <a:pt x="0" y="0"/>
                  </a:moveTo>
                  <a:lnTo>
                    <a:pt x="11736" y="0"/>
                  </a:lnTo>
                  <a:lnTo>
                    <a:pt x="22864" y="0"/>
                  </a:lnTo>
                  <a:lnTo>
                    <a:pt x="34463" y="0"/>
                  </a:lnTo>
                  <a:lnTo>
                    <a:pt x="46623" y="0"/>
                  </a:lnTo>
                  <a:lnTo>
                    <a:pt x="59284" y="0"/>
                  </a:lnTo>
                  <a:lnTo>
                    <a:pt x="72317" y="14"/>
                  </a:lnTo>
                  <a:lnTo>
                    <a:pt x="84805" y="532"/>
                  </a:lnTo>
                  <a:lnTo>
                    <a:pt x="95128" y="2477"/>
                  </a:lnTo>
                  <a:lnTo>
                    <a:pt x="102577" y="6237"/>
                  </a:lnTo>
                  <a:lnTo>
                    <a:pt x="107269" y="11713"/>
                  </a:lnTo>
                  <a:lnTo>
                    <a:pt x="109677" y="18603"/>
                  </a:lnTo>
                  <a:lnTo>
                    <a:pt x="110330" y="26571"/>
                  </a:lnTo>
                  <a:lnTo>
                    <a:pt x="109537" y="35326"/>
                  </a:lnTo>
                  <a:lnTo>
                    <a:pt x="107360" y="44639"/>
                  </a:lnTo>
                  <a:lnTo>
                    <a:pt x="103949" y="54341"/>
                  </a:lnTo>
                  <a:lnTo>
                    <a:pt x="99697" y="64312"/>
                  </a:lnTo>
                  <a:lnTo>
                    <a:pt x="95154" y="74464"/>
                  </a:lnTo>
                  <a:lnTo>
                    <a:pt x="90654" y="84740"/>
                  </a:lnTo>
                  <a:lnTo>
                    <a:pt x="86328" y="95098"/>
                  </a:lnTo>
                  <a:lnTo>
                    <a:pt x="82196" y="105513"/>
                  </a:lnTo>
                  <a:lnTo>
                    <a:pt x="78232" y="115957"/>
                  </a:lnTo>
                  <a:lnTo>
                    <a:pt x="74359" y="126154"/>
                  </a:lnTo>
                  <a:lnTo>
                    <a:pt x="69972" y="136691"/>
                  </a:lnTo>
                  <a:lnTo>
                    <a:pt x="63570" y="149610"/>
                  </a:lnTo>
                  <a:lnTo>
                    <a:pt x="52643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79772" y="413250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9892" y="2866"/>
                  </a:lnTo>
                  <a:lnTo>
                    <a:pt x="208763" y="5008"/>
                  </a:lnTo>
                  <a:lnTo>
                    <a:pt x="197169" y="6616"/>
                  </a:lnTo>
                  <a:lnTo>
                    <a:pt x="185181" y="7969"/>
                  </a:lnTo>
                  <a:lnTo>
                    <a:pt x="173169" y="9466"/>
                  </a:lnTo>
                  <a:lnTo>
                    <a:pt x="161361" y="11317"/>
                  </a:lnTo>
                  <a:lnTo>
                    <a:pt x="149662" y="13557"/>
                  </a:lnTo>
                  <a:lnTo>
                    <a:pt x="137745" y="16138"/>
                  </a:lnTo>
                  <a:lnTo>
                    <a:pt x="125433" y="18987"/>
                  </a:lnTo>
                  <a:lnTo>
                    <a:pt x="112706" y="22036"/>
                  </a:lnTo>
                  <a:lnTo>
                    <a:pt x="99624" y="25229"/>
                  </a:lnTo>
                  <a:lnTo>
                    <a:pt x="86268" y="28518"/>
                  </a:lnTo>
                  <a:lnTo>
                    <a:pt x="72740" y="31720"/>
                  </a:lnTo>
                  <a:lnTo>
                    <a:pt x="57512" y="34830"/>
                  </a:lnTo>
                  <a:lnTo>
                    <a:pt x="35894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31444" y="4226750"/>
              <a:ext cx="116785" cy="290737"/>
            </a:xfrm>
            <a:custGeom>
              <a:avLst/>
              <a:gdLst/>
              <a:ahLst/>
              <a:cxnLst/>
              <a:rect l="0" t="0" r="0" b="0"/>
              <a:pathLst>
                <a:path w="116785" h="290737">
                  <a:moveTo>
                    <a:pt x="116784" y="95264"/>
                  </a:moveTo>
                  <a:lnTo>
                    <a:pt x="108049" y="101198"/>
                  </a:lnTo>
                  <a:lnTo>
                    <a:pt x="100343" y="107403"/>
                  </a:lnTo>
                  <a:lnTo>
                    <a:pt x="92945" y="114498"/>
                  </a:lnTo>
                  <a:lnTo>
                    <a:pt x="85857" y="122439"/>
                  </a:lnTo>
                  <a:lnTo>
                    <a:pt x="79327" y="131085"/>
                  </a:lnTo>
                  <a:lnTo>
                    <a:pt x="73450" y="140280"/>
                  </a:lnTo>
                  <a:lnTo>
                    <a:pt x="68012" y="149880"/>
                  </a:lnTo>
                  <a:lnTo>
                    <a:pt x="62594" y="159769"/>
                  </a:lnTo>
                  <a:lnTo>
                    <a:pt x="56950" y="169863"/>
                  </a:lnTo>
                  <a:lnTo>
                    <a:pt x="51175" y="180096"/>
                  </a:lnTo>
                  <a:lnTo>
                    <a:pt x="45598" y="190425"/>
                  </a:lnTo>
                  <a:lnTo>
                    <a:pt x="40401" y="200820"/>
                  </a:lnTo>
                  <a:lnTo>
                    <a:pt x="35606" y="211258"/>
                  </a:lnTo>
                  <a:lnTo>
                    <a:pt x="31159" y="221726"/>
                  </a:lnTo>
                  <a:lnTo>
                    <a:pt x="26998" y="232215"/>
                  </a:lnTo>
                  <a:lnTo>
                    <a:pt x="23544" y="242717"/>
                  </a:lnTo>
                  <a:lnTo>
                    <a:pt x="21660" y="253227"/>
                  </a:lnTo>
                  <a:lnTo>
                    <a:pt x="21698" y="263725"/>
                  </a:lnTo>
                  <a:lnTo>
                    <a:pt x="23691" y="273554"/>
                  </a:lnTo>
                  <a:lnTo>
                    <a:pt x="27620" y="281484"/>
                  </a:lnTo>
                  <a:lnTo>
                    <a:pt x="33260" y="286992"/>
                  </a:lnTo>
                  <a:lnTo>
                    <a:pt x="40114" y="290043"/>
                  </a:lnTo>
                  <a:lnTo>
                    <a:pt x="47536" y="290736"/>
                  </a:lnTo>
                  <a:lnTo>
                    <a:pt x="55111" y="289386"/>
                  </a:lnTo>
                  <a:lnTo>
                    <a:pt x="62651" y="286415"/>
                  </a:lnTo>
                  <a:lnTo>
                    <a:pt x="70093" y="282229"/>
                  </a:lnTo>
                  <a:lnTo>
                    <a:pt x="77422" y="277155"/>
                  </a:lnTo>
                  <a:lnTo>
                    <a:pt x="84327" y="271126"/>
                  </a:lnTo>
                  <a:lnTo>
                    <a:pt x="90213" y="263717"/>
                  </a:lnTo>
                  <a:lnTo>
                    <a:pt x="94839" y="254805"/>
                  </a:lnTo>
                  <a:lnTo>
                    <a:pt x="98284" y="244546"/>
                  </a:lnTo>
                  <a:lnTo>
                    <a:pt x="100763" y="233211"/>
                  </a:lnTo>
                  <a:lnTo>
                    <a:pt x="102497" y="221075"/>
                  </a:lnTo>
                  <a:lnTo>
                    <a:pt x="103358" y="208688"/>
                  </a:lnTo>
                  <a:lnTo>
                    <a:pt x="102888" y="196840"/>
                  </a:lnTo>
                  <a:lnTo>
                    <a:pt x="100938" y="185920"/>
                  </a:lnTo>
                  <a:lnTo>
                    <a:pt x="97494" y="176115"/>
                  </a:lnTo>
                  <a:lnTo>
                    <a:pt x="92508" y="167594"/>
                  </a:lnTo>
                  <a:lnTo>
                    <a:pt x="86115" y="160301"/>
                  </a:lnTo>
                  <a:lnTo>
                    <a:pt x="78568" y="153877"/>
                  </a:lnTo>
                  <a:lnTo>
                    <a:pt x="70140" y="147779"/>
                  </a:lnTo>
                  <a:lnTo>
                    <a:pt x="61071" y="141667"/>
                  </a:lnTo>
                  <a:lnTo>
                    <a:pt x="51714" y="135406"/>
                  </a:lnTo>
                  <a:lnTo>
                    <a:pt x="42512" y="128969"/>
                  </a:lnTo>
                  <a:lnTo>
                    <a:pt x="33701" y="122371"/>
                  </a:lnTo>
                  <a:lnTo>
                    <a:pt x="25480" y="115483"/>
                  </a:lnTo>
                  <a:lnTo>
                    <a:pt x="18105" y="108026"/>
                  </a:lnTo>
                  <a:lnTo>
                    <a:pt x="11634" y="99895"/>
                  </a:lnTo>
                  <a:lnTo>
                    <a:pt x="6288" y="90977"/>
                  </a:lnTo>
                  <a:lnTo>
                    <a:pt x="2520" y="81081"/>
                  </a:lnTo>
                  <a:lnTo>
                    <a:pt x="435" y="70207"/>
                  </a:lnTo>
                  <a:lnTo>
                    <a:pt x="0" y="58820"/>
                  </a:lnTo>
                  <a:lnTo>
                    <a:pt x="1219" y="47717"/>
                  </a:lnTo>
                  <a:lnTo>
                    <a:pt x="3932" y="37332"/>
                  </a:lnTo>
                  <a:lnTo>
                    <a:pt x="8024" y="27905"/>
                  </a:lnTo>
                  <a:lnTo>
                    <a:pt x="13510" y="19645"/>
                  </a:lnTo>
                  <a:lnTo>
                    <a:pt x="20271" y="12545"/>
                  </a:lnTo>
                  <a:lnTo>
                    <a:pt x="28082" y="6761"/>
                  </a:lnTo>
                  <a:lnTo>
                    <a:pt x="36694" y="2690"/>
                  </a:lnTo>
                  <a:lnTo>
                    <a:pt x="45884" y="402"/>
                  </a:lnTo>
                  <a:lnTo>
                    <a:pt x="55155" y="0"/>
                  </a:lnTo>
                  <a:lnTo>
                    <a:pt x="63767" y="1774"/>
                  </a:lnTo>
                  <a:lnTo>
                    <a:pt x="71393" y="5699"/>
                  </a:lnTo>
                  <a:lnTo>
                    <a:pt x="78642" y="11288"/>
                  </a:lnTo>
                  <a:lnTo>
                    <a:pt x="86301" y="19543"/>
                  </a:lnTo>
                  <a:lnTo>
                    <a:pt x="95727" y="320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50858" y="3974573"/>
              <a:ext cx="18345" cy="463255"/>
            </a:xfrm>
            <a:custGeom>
              <a:avLst/>
              <a:gdLst/>
              <a:ahLst/>
              <a:cxnLst/>
              <a:rect l="0" t="0" r="0" b="0"/>
              <a:pathLst>
                <a:path w="18345" h="463255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7"/>
                  </a:lnTo>
                  <a:lnTo>
                    <a:pt x="201" y="46801"/>
                  </a:lnTo>
                  <a:lnTo>
                    <a:pt x="0" y="60110"/>
                  </a:lnTo>
                  <a:lnTo>
                    <a:pt x="651" y="74419"/>
                  </a:lnTo>
                  <a:lnTo>
                    <a:pt x="1890" y="89596"/>
                  </a:lnTo>
                  <a:lnTo>
                    <a:pt x="3253" y="105458"/>
                  </a:lnTo>
                  <a:lnTo>
                    <a:pt x="4468" y="121838"/>
                  </a:lnTo>
                  <a:lnTo>
                    <a:pt x="5602" y="138921"/>
                  </a:lnTo>
                  <a:lnTo>
                    <a:pt x="6970" y="157213"/>
                  </a:lnTo>
                  <a:lnTo>
                    <a:pt x="8738" y="176892"/>
                  </a:lnTo>
                  <a:lnTo>
                    <a:pt x="10756" y="197837"/>
                  </a:lnTo>
                  <a:lnTo>
                    <a:pt x="12657" y="219808"/>
                  </a:lnTo>
                  <a:lnTo>
                    <a:pt x="14233" y="242549"/>
                  </a:lnTo>
                  <a:lnTo>
                    <a:pt x="15444" y="265684"/>
                  </a:lnTo>
                  <a:lnTo>
                    <a:pt x="16331" y="288741"/>
                  </a:lnTo>
                  <a:lnTo>
                    <a:pt x="16963" y="311464"/>
                  </a:lnTo>
                  <a:lnTo>
                    <a:pt x="17405" y="333637"/>
                  </a:lnTo>
                  <a:lnTo>
                    <a:pt x="17708" y="354992"/>
                  </a:lnTo>
                  <a:lnTo>
                    <a:pt x="17915" y="375452"/>
                  </a:lnTo>
                  <a:lnTo>
                    <a:pt x="18056" y="394558"/>
                  </a:lnTo>
                  <a:lnTo>
                    <a:pt x="18166" y="413359"/>
                  </a:lnTo>
                  <a:lnTo>
                    <a:pt x="18256" y="434625"/>
                  </a:lnTo>
                  <a:lnTo>
                    <a:pt x="18344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54878" y="3683956"/>
              <a:ext cx="987584" cy="1100063"/>
            </a:xfrm>
            <a:custGeom>
              <a:avLst/>
              <a:gdLst/>
              <a:ahLst/>
              <a:cxnLst/>
              <a:rect l="0" t="0" r="0" b="0"/>
              <a:pathLst>
                <a:path w="987584" h="1100063">
                  <a:moveTo>
                    <a:pt x="356438" y="80047"/>
                  </a:moveTo>
                  <a:lnTo>
                    <a:pt x="344769" y="83048"/>
                  </a:lnTo>
                  <a:lnTo>
                    <a:pt x="334281" y="86470"/>
                  </a:lnTo>
                  <a:lnTo>
                    <a:pt x="323979" y="90662"/>
                  </a:lnTo>
                  <a:lnTo>
                    <a:pt x="313678" y="95389"/>
                  </a:lnTo>
                  <a:lnTo>
                    <a:pt x="303334" y="100222"/>
                  </a:lnTo>
                  <a:lnTo>
                    <a:pt x="292949" y="104908"/>
                  </a:lnTo>
                  <a:lnTo>
                    <a:pt x="282693" y="109691"/>
                  </a:lnTo>
                  <a:lnTo>
                    <a:pt x="272884" y="115189"/>
                  </a:lnTo>
                  <a:lnTo>
                    <a:pt x="263653" y="121699"/>
                  </a:lnTo>
                  <a:lnTo>
                    <a:pt x="254811" y="129038"/>
                  </a:lnTo>
                  <a:lnTo>
                    <a:pt x="245953" y="136734"/>
                  </a:lnTo>
                  <a:lnTo>
                    <a:pt x="236842" y="144474"/>
                  </a:lnTo>
                  <a:lnTo>
                    <a:pt x="227417" y="152281"/>
                  </a:lnTo>
                  <a:lnTo>
                    <a:pt x="217703" y="160427"/>
                  </a:lnTo>
                  <a:lnTo>
                    <a:pt x="207762" y="169054"/>
                  </a:lnTo>
                  <a:lnTo>
                    <a:pt x="197815" y="178152"/>
                  </a:lnTo>
                  <a:lnTo>
                    <a:pt x="188216" y="187645"/>
                  </a:lnTo>
                  <a:lnTo>
                    <a:pt x="179129" y="197447"/>
                  </a:lnTo>
                  <a:lnTo>
                    <a:pt x="170384" y="207640"/>
                  </a:lnTo>
                  <a:lnTo>
                    <a:pt x="161591" y="218468"/>
                  </a:lnTo>
                  <a:lnTo>
                    <a:pt x="152530" y="230014"/>
                  </a:lnTo>
                  <a:lnTo>
                    <a:pt x="143307" y="242207"/>
                  </a:lnTo>
                  <a:lnTo>
                    <a:pt x="134261" y="254924"/>
                  </a:lnTo>
                  <a:lnTo>
                    <a:pt x="125582" y="268027"/>
                  </a:lnTo>
                  <a:lnTo>
                    <a:pt x="117296" y="281079"/>
                  </a:lnTo>
                  <a:lnTo>
                    <a:pt x="109352" y="293383"/>
                  </a:lnTo>
                  <a:lnTo>
                    <a:pt x="101680" y="304622"/>
                  </a:lnTo>
                  <a:lnTo>
                    <a:pt x="94376" y="314980"/>
                  </a:lnTo>
                  <a:lnTo>
                    <a:pt x="87691" y="324939"/>
                  </a:lnTo>
                  <a:lnTo>
                    <a:pt x="81706" y="334832"/>
                  </a:lnTo>
                  <a:lnTo>
                    <a:pt x="76194" y="344970"/>
                  </a:lnTo>
                  <a:lnTo>
                    <a:pt x="70725" y="355704"/>
                  </a:lnTo>
                  <a:lnTo>
                    <a:pt x="65042" y="367160"/>
                  </a:lnTo>
                  <a:lnTo>
                    <a:pt x="59071" y="379450"/>
                  </a:lnTo>
                  <a:lnTo>
                    <a:pt x="52831" y="392757"/>
                  </a:lnTo>
                  <a:lnTo>
                    <a:pt x="46374" y="407076"/>
                  </a:lnTo>
                  <a:lnTo>
                    <a:pt x="39920" y="422097"/>
                  </a:lnTo>
                  <a:lnTo>
                    <a:pt x="33820" y="437324"/>
                  </a:lnTo>
                  <a:lnTo>
                    <a:pt x="28239" y="452458"/>
                  </a:lnTo>
                  <a:lnTo>
                    <a:pt x="23172" y="467551"/>
                  </a:lnTo>
                  <a:lnTo>
                    <a:pt x="18534" y="482903"/>
                  </a:lnTo>
                  <a:lnTo>
                    <a:pt x="14233" y="498677"/>
                  </a:lnTo>
                  <a:lnTo>
                    <a:pt x="10343" y="514882"/>
                  </a:lnTo>
                  <a:lnTo>
                    <a:pt x="7103" y="531454"/>
                  </a:lnTo>
                  <a:lnTo>
                    <a:pt x="4589" y="548305"/>
                  </a:lnTo>
                  <a:lnTo>
                    <a:pt x="2730" y="565200"/>
                  </a:lnTo>
                  <a:lnTo>
                    <a:pt x="1399" y="581769"/>
                  </a:lnTo>
                  <a:lnTo>
                    <a:pt x="471" y="597843"/>
                  </a:lnTo>
                  <a:lnTo>
                    <a:pt x="0" y="613585"/>
                  </a:lnTo>
                  <a:lnTo>
                    <a:pt x="208" y="629382"/>
                  </a:lnTo>
                  <a:lnTo>
                    <a:pt x="1157" y="645458"/>
                  </a:lnTo>
                  <a:lnTo>
                    <a:pt x="2608" y="661865"/>
                  </a:lnTo>
                  <a:lnTo>
                    <a:pt x="4120" y="678574"/>
                  </a:lnTo>
                  <a:lnTo>
                    <a:pt x="5436" y="695523"/>
                  </a:lnTo>
                  <a:lnTo>
                    <a:pt x="6640" y="712651"/>
                  </a:lnTo>
                  <a:lnTo>
                    <a:pt x="8056" y="729910"/>
                  </a:lnTo>
                  <a:lnTo>
                    <a:pt x="9860" y="747260"/>
                  </a:lnTo>
                  <a:lnTo>
                    <a:pt x="12072" y="764674"/>
                  </a:lnTo>
                  <a:lnTo>
                    <a:pt x="14636" y="782131"/>
                  </a:lnTo>
                  <a:lnTo>
                    <a:pt x="17475" y="799609"/>
                  </a:lnTo>
                  <a:lnTo>
                    <a:pt x="20517" y="816770"/>
                  </a:lnTo>
                  <a:lnTo>
                    <a:pt x="23706" y="832993"/>
                  </a:lnTo>
                  <a:lnTo>
                    <a:pt x="26996" y="848020"/>
                  </a:lnTo>
                  <a:lnTo>
                    <a:pt x="30358" y="862077"/>
                  </a:lnTo>
                  <a:lnTo>
                    <a:pt x="33767" y="875672"/>
                  </a:lnTo>
                  <a:lnTo>
                    <a:pt x="37214" y="889155"/>
                  </a:lnTo>
                  <a:lnTo>
                    <a:pt x="40852" y="902688"/>
                  </a:lnTo>
                  <a:lnTo>
                    <a:pt x="44979" y="916321"/>
                  </a:lnTo>
                  <a:lnTo>
                    <a:pt x="49726" y="930050"/>
                  </a:lnTo>
                  <a:lnTo>
                    <a:pt x="55221" y="943696"/>
                  </a:lnTo>
                  <a:lnTo>
                    <a:pt x="61666" y="956930"/>
                  </a:lnTo>
                  <a:lnTo>
                    <a:pt x="69078" y="969603"/>
                  </a:lnTo>
                  <a:lnTo>
                    <a:pt x="77328" y="981569"/>
                  </a:lnTo>
                  <a:lnTo>
                    <a:pt x="86236" y="992612"/>
                  </a:lnTo>
                  <a:lnTo>
                    <a:pt x="95638" y="1002707"/>
                  </a:lnTo>
                  <a:lnTo>
                    <a:pt x="105561" y="1011979"/>
                  </a:lnTo>
                  <a:lnTo>
                    <a:pt x="116206" y="1020601"/>
                  </a:lnTo>
                  <a:lnTo>
                    <a:pt x="127623" y="1028734"/>
                  </a:lnTo>
                  <a:lnTo>
                    <a:pt x="139561" y="1036350"/>
                  </a:lnTo>
                  <a:lnTo>
                    <a:pt x="151574" y="1043246"/>
                  </a:lnTo>
                  <a:lnTo>
                    <a:pt x="163401" y="1049374"/>
                  </a:lnTo>
                  <a:lnTo>
                    <a:pt x="175121" y="1054980"/>
                  </a:lnTo>
                  <a:lnTo>
                    <a:pt x="187057" y="1060513"/>
                  </a:lnTo>
                  <a:lnTo>
                    <a:pt x="199383" y="1066229"/>
                  </a:lnTo>
                  <a:lnTo>
                    <a:pt x="212121" y="1071882"/>
                  </a:lnTo>
                  <a:lnTo>
                    <a:pt x="225210" y="1076846"/>
                  </a:lnTo>
                  <a:lnTo>
                    <a:pt x="238576" y="1080817"/>
                  </a:lnTo>
                  <a:lnTo>
                    <a:pt x="252146" y="1083975"/>
                  </a:lnTo>
                  <a:lnTo>
                    <a:pt x="265863" y="1086784"/>
                  </a:lnTo>
                  <a:lnTo>
                    <a:pt x="279682" y="1089558"/>
                  </a:lnTo>
                  <a:lnTo>
                    <a:pt x="293571" y="1092270"/>
                  </a:lnTo>
                  <a:lnTo>
                    <a:pt x="307509" y="1094644"/>
                  </a:lnTo>
                  <a:lnTo>
                    <a:pt x="321479" y="1096542"/>
                  </a:lnTo>
                  <a:lnTo>
                    <a:pt x="335472" y="1097969"/>
                  </a:lnTo>
                  <a:lnTo>
                    <a:pt x="349480" y="1099003"/>
                  </a:lnTo>
                  <a:lnTo>
                    <a:pt x="363502" y="1099728"/>
                  </a:lnTo>
                  <a:lnTo>
                    <a:pt x="377699" y="1100062"/>
                  </a:lnTo>
                  <a:lnTo>
                    <a:pt x="392376" y="1099762"/>
                  </a:lnTo>
                  <a:lnTo>
                    <a:pt x="407657" y="1098750"/>
                  </a:lnTo>
                  <a:lnTo>
                    <a:pt x="423344" y="1097257"/>
                  </a:lnTo>
                  <a:lnTo>
                    <a:pt x="439027" y="1095717"/>
                  </a:lnTo>
                  <a:lnTo>
                    <a:pt x="454466" y="1094378"/>
                  </a:lnTo>
                  <a:lnTo>
                    <a:pt x="469596" y="1092988"/>
                  </a:lnTo>
                  <a:lnTo>
                    <a:pt x="484441" y="1090916"/>
                  </a:lnTo>
                  <a:lnTo>
                    <a:pt x="499052" y="1087858"/>
                  </a:lnTo>
                  <a:lnTo>
                    <a:pt x="513322" y="1083989"/>
                  </a:lnTo>
                  <a:lnTo>
                    <a:pt x="526991" y="1079775"/>
                  </a:lnTo>
                  <a:lnTo>
                    <a:pt x="539971" y="1075527"/>
                  </a:lnTo>
                  <a:lnTo>
                    <a:pt x="552486" y="1071217"/>
                  </a:lnTo>
                  <a:lnTo>
                    <a:pt x="564964" y="1066571"/>
                  </a:lnTo>
                  <a:lnTo>
                    <a:pt x="577654" y="1061453"/>
                  </a:lnTo>
                  <a:lnTo>
                    <a:pt x="590465" y="1056034"/>
                  </a:lnTo>
                  <a:lnTo>
                    <a:pt x="603073" y="1050696"/>
                  </a:lnTo>
                  <a:lnTo>
                    <a:pt x="615297" y="1045656"/>
                  </a:lnTo>
                  <a:lnTo>
                    <a:pt x="627117" y="1040796"/>
                  </a:lnTo>
                  <a:lnTo>
                    <a:pt x="638587" y="1035773"/>
                  </a:lnTo>
                  <a:lnTo>
                    <a:pt x="649788" y="1030393"/>
                  </a:lnTo>
                  <a:lnTo>
                    <a:pt x="660954" y="1024627"/>
                  </a:lnTo>
                  <a:lnTo>
                    <a:pt x="672450" y="1018524"/>
                  </a:lnTo>
                  <a:lnTo>
                    <a:pt x="684446" y="1012160"/>
                  </a:lnTo>
                  <a:lnTo>
                    <a:pt x="696775" y="1005768"/>
                  </a:lnTo>
                  <a:lnTo>
                    <a:pt x="709051" y="999709"/>
                  </a:lnTo>
                  <a:lnTo>
                    <a:pt x="721045" y="994147"/>
                  </a:lnTo>
                  <a:lnTo>
                    <a:pt x="732538" y="988752"/>
                  </a:lnTo>
                  <a:lnTo>
                    <a:pt x="743256" y="982831"/>
                  </a:lnTo>
                  <a:lnTo>
                    <a:pt x="753129" y="976031"/>
                  </a:lnTo>
                  <a:lnTo>
                    <a:pt x="762251" y="968496"/>
                  </a:lnTo>
                  <a:lnTo>
                    <a:pt x="770772" y="960666"/>
                  </a:lnTo>
                  <a:lnTo>
                    <a:pt x="778841" y="952842"/>
                  </a:lnTo>
                  <a:lnTo>
                    <a:pt x="786585" y="945148"/>
                  </a:lnTo>
                  <a:lnTo>
                    <a:pt x="794099" y="937610"/>
                  </a:lnTo>
                  <a:lnTo>
                    <a:pt x="801454" y="930205"/>
                  </a:lnTo>
                  <a:lnTo>
                    <a:pt x="808700" y="922742"/>
                  </a:lnTo>
                  <a:lnTo>
                    <a:pt x="815872" y="914886"/>
                  </a:lnTo>
                  <a:lnTo>
                    <a:pt x="822994" y="906483"/>
                  </a:lnTo>
                  <a:lnTo>
                    <a:pt x="830082" y="897550"/>
                  </a:lnTo>
                  <a:lnTo>
                    <a:pt x="837147" y="888174"/>
                  </a:lnTo>
                  <a:lnTo>
                    <a:pt x="844196" y="878463"/>
                  </a:lnTo>
                  <a:lnTo>
                    <a:pt x="851236" y="868671"/>
                  </a:lnTo>
                  <a:lnTo>
                    <a:pt x="858269" y="859177"/>
                  </a:lnTo>
                  <a:lnTo>
                    <a:pt x="865297" y="850161"/>
                  </a:lnTo>
                  <a:lnTo>
                    <a:pt x="872322" y="841463"/>
                  </a:lnTo>
                  <a:lnTo>
                    <a:pt x="879345" y="832703"/>
                  </a:lnTo>
                  <a:lnTo>
                    <a:pt x="886362" y="823657"/>
                  </a:lnTo>
                  <a:lnTo>
                    <a:pt x="893210" y="814276"/>
                  </a:lnTo>
                  <a:lnTo>
                    <a:pt x="899582" y="804591"/>
                  </a:lnTo>
                  <a:lnTo>
                    <a:pt x="905349" y="794665"/>
                  </a:lnTo>
                  <a:lnTo>
                    <a:pt x="910543" y="784558"/>
                  </a:lnTo>
                  <a:lnTo>
                    <a:pt x="915266" y="774319"/>
                  </a:lnTo>
                  <a:lnTo>
                    <a:pt x="919634" y="763989"/>
                  </a:lnTo>
                  <a:lnTo>
                    <a:pt x="923907" y="753596"/>
                  </a:lnTo>
                  <a:lnTo>
                    <a:pt x="928470" y="743157"/>
                  </a:lnTo>
                  <a:lnTo>
                    <a:pt x="933503" y="732686"/>
                  </a:lnTo>
                  <a:lnTo>
                    <a:pt x="938852" y="722025"/>
                  </a:lnTo>
                  <a:lnTo>
                    <a:pt x="944135" y="710876"/>
                  </a:lnTo>
                  <a:lnTo>
                    <a:pt x="949131" y="699113"/>
                  </a:lnTo>
                  <a:lnTo>
                    <a:pt x="953790" y="686771"/>
                  </a:lnTo>
                  <a:lnTo>
                    <a:pt x="958146" y="673954"/>
                  </a:lnTo>
                  <a:lnTo>
                    <a:pt x="962259" y="660775"/>
                  </a:lnTo>
                  <a:lnTo>
                    <a:pt x="966190" y="647331"/>
                  </a:lnTo>
                  <a:lnTo>
                    <a:pt x="969991" y="633701"/>
                  </a:lnTo>
                  <a:lnTo>
                    <a:pt x="973694" y="619935"/>
                  </a:lnTo>
                  <a:lnTo>
                    <a:pt x="977166" y="605912"/>
                  </a:lnTo>
                  <a:lnTo>
                    <a:pt x="980118" y="591352"/>
                  </a:lnTo>
                  <a:lnTo>
                    <a:pt x="982435" y="576150"/>
                  </a:lnTo>
                  <a:lnTo>
                    <a:pt x="984160" y="560516"/>
                  </a:lnTo>
                  <a:lnTo>
                    <a:pt x="985400" y="544868"/>
                  </a:lnTo>
                  <a:lnTo>
                    <a:pt x="986272" y="529453"/>
                  </a:lnTo>
                  <a:lnTo>
                    <a:pt x="986876" y="514339"/>
                  </a:lnTo>
                  <a:lnTo>
                    <a:pt x="987290" y="499504"/>
                  </a:lnTo>
                  <a:lnTo>
                    <a:pt x="987566" y="484896"/>
                  </a:lnTo>
                  <a:lnTo>
                    <a:pt x="987583" y="470459"/>
                  </a:lnTo>
                  <a:lnTo>
                    <a:pt x="987062" y="456144"/>
                  </a:lnTo>
                  <a:lnTo>
                    <a:pt x="985895" y="441917"/>
                  </a:lnTo>
                  <a:lnTo>
                    <a:pt x="984127" y="427751"/>
                  </a:lnTo>
                  <a:lnTo>
                    <a:pt x="981869" y="413627"/>
                  </a:lnTo>
                  <a:lnTo>
                    <a:pt x="979239" y="399530"/>
                  </a:lnTo>
                  <a:lnTo>
                    <a:pt x="976338" y="385452"/>
                  </a:lnTo>
                  <a:lnTo>
                    <a:pt x="973245" y="371389"/>
                  </a:lnTo>
                  <a:lnTo>
                    <a:pt x="970018" y="357338"/>
                  </a:lnTo>
                  <a:lnTo>
                    <a:pt x="966700" y="343460"/>
                  </a:lnTo>
                  <a:lnTo>
                    <a:pt x="963320" y="330064"/>
                  </a:lnTo>
                  <a:lnTo>
                    <a:pt x="959897" y="317273"/>
                  </a:lnTo>
                  <a:lnTo>
                    <a:pt x="956445" y="305057"/>
                  </a:lnTo>
                  <a:lnTo>
                    <a:pt x="952975" y="293314"/>
                  </a:lnTo>
                  <a:lnTo>
                    <a:pt x="949486" y="281930"/>
                  </a:lnTo>
                  <a:lnTo>
                    <a:pt x="945821" y="270809"/>
                  </a:lnTo>
                  <a:lnTo>
                    <a:pt x="941675" y="259875"/>
                  </a:lnTo>
                  <a:lnTo>
                    <a:pt x="936920" y="249070"/>
                  </a:lnTo>
                  <a:lnTo>
                    <a:pt x="931591" y="238356"/>
                  </a:lnTo>
                  <a:lnTo>
                    <a:pt x="925788" y="227701"/>
                  </a:lnTo>
                  <a:lnTo>
                    <a:pt x="919625" y="217089"/>
                  </a:lnTo>
                  <a:lnTo>
                    <a:pt x="913198" y="206504"/>
                  </a:lnTo>
                  <a:lnTo>
                    <a:pt x="906586" y="195937"/>
                  </a:lnTo>
                  <a:lnTo>
                    <a:pt x="899843" y="185388"/>
                  </a:lnTo>
                  <a:lnTo>
                    <a:pt x="893010" y="175015"/>
                  </a:lnTo>
                  <a:lnTo>
                    <a:pt x="886117" y="165123"/>
                  </a:lnTo>
                  <a:lnTo>
                    <a:pt x="879182" y="155841"/>
                  </a:lnTo>
                  <a:lnTo>
                    <a:pt x="872220" y="147133"/>
                  </a:lnTo>
                  <a:lnTo>
                    <a:pt x="865239" y="138897"/>
                  </a:lnTo>
                  <a:lnTo>
                    <a:pt x="858246" y="131023"/>
                  </a:lnTo>
                  <a:lnTo>
                    <a:pt x="851243" y="123411"/>
                  </a:lnTo>
                  <a:lnTo>
                    <a:pt x="844236" y="115986"/>
                  </a:lnTo>
                  <a:lnTo>
                    <a:pt x="837224" y="108691"/>
                  </a:lnTo>
                  <a:lnTo>
                    <a:pt x="830210" y="101485"/>
                  </a:lnTo>
                  <a:lnTo>
                    <a:pt x="823194" y="94341"/>
                  </a:lnTo>
                  <a:lnTo>
                    <a:pt x="816173" y="87237"/>
                  </a:lnTo>
                  <a:lnTo>
                    <a:pt x="808983" y="80161"/>
                  </a:lnTo>
                  <a:lnTo>
                    <a:pt x="801316" y="73104"/>
                  </a:lnTo>
                  <a:lnTo>
                    <a:pt x="793040" y="66065"/>
                  </a:lnTo>
                  <a:lnTo>
                    <a:pt x="784023" y="59202"/>
                  </a:lnTo>
                  <a:lnTo>
                    <a:pt x="774060" y="52820"/>
                  </a:lnTo>
                  <a:lnTo>
                    <a:pt x="763132" y="47042"/>
                  </a:lnTo>
                  <a:lnTo>
                    <a:pt x="751369" y="41671"/>
                  </a:lnTo>
                  <a:lnTo>
                    <a:pt x="738949" y="36296"/>
                  </a:lnTo>
                  <a:lnTo>
                    <a:pt x="726035" y="30682"/>
                  </a:lnTo>
                  <a:lnTo>
                    <a:pt x="712602" y="24928"/>
                  </a:lnTo>
                  <a:lnTo>
                    <a:pt x="698446" y="19364"/>
                  </a:lnTo>
                  <a:lnTo>
                    <a:pt x="683515" y="14180"/>
                  </a:lnTo>
                  <a:lnTo>
                    <a:pt x="667894" y="9564"/>
                  </a:lnTo>
                  <a:lnTo>
                    <a:pt x="651723" y="5769"/>
                  </a:lnTo>
                  <a:lnTo>
                    <a:pt x="635144" y="2855"/>
                  </a:lnTo>
                  <a:lnTo>
                    <a:pt x="618433" y="882"/>
                  </a:lnTo>
                  <a:lnTo>
                    <a:pt x="601988" y="0"/>
                  </a:lnTo>
                  <a:lnTo>
                    <a:pt x="586002" y="183"/>
                  </a:lnTo>
                  <a:lnTo>
                    <a:pt x="570488" y="1271"/>
                  </a:lnTo>
                  <a:lnTo>
                    <a:pt x="555377" y="3063"/>
                  </a:lnTo>
                  <a:lnTo>
                    <a:pt x="540580" y="5378"/>
                  </a:lnTo>
                  <a:lnTo>
                    <a:pt x="526013" y="8065"/>
                  </a:lnTo>
                  <a:lnTo>
                    <a:pt x="511612" y="11014"/>
                  </a:lnTo>
                  <a:lnTo>
                    <a:pt x="497323" y="14148"/>
                  </a:lnTo>
                  <a:lnTo>
                    <a:pt x="482945" y="17574"/>
                  </a:lnTo>
                  <a:lnTo>
                    <a:pt x="468146" y="21560"/>
                  </a:lnTo>
                  <a:lnTo>
                    <a:pt x="452787" y="26203"/>
                  </a:lnTo>
                  <a:lnTo>
                    <a:pt x="437219" y="31288"/>
                  </a:lnTo>
                  <a:lnTo>
                    <a:pt x="422147" y="36394"/>
                  </a:lnTo>
                  <a:lnTo>
                    <a:pt x="407936" y="41271"/>
                  </a:lnTo>
                  <a:lnTo>
                    <a:pt x="394616" y="45851"/>
                  </a:lnTo>
                  <a:lnTo>
                    <a:pt x="382056" y="50152"/>
                  </a:lnTo>
                  <a:lnTo>
                    <a:pt x="370093" y="54234"/>
                  </a:lnTo>
                  <a:lnTo>
                    <a:pt x="358738" y="58315"/>
                  </a:lnTo>
                  <a:lnTo>
                    <a:pt x="348170" y="62747"/>
                  </a:lnTo>
                  <a:lnTo>
                    <a:pt x="338421" y="67694"/>
                  </a:lnTo>
                  <a:lnTo>
                    <a:pt x="329229" y="72984"/>
                  </a:lnTo>
                  <a:lnTo>
                    <a:pt x="320134" y="78227"/>
                  </a:lnTo>
                  <a:lnTo>
                    <a:pt x="310864" y="83202"/>
                  </a:lnTo>
                  <a:lnTo>
                    <a:pt x="301332" y="88017"/>
                  </a:lnTo>
                  <a:lnTo>
                    <a:pt x="291547" y="93009"/>
                  </a:lnTo>
                  <a:lnTo>
                    <a:pt x="281554" y="98367"/>
                  </a:lnTo>
                  <a:lnTo>
                    <a:pt x="271401" y="104118"/>
                  </a:lnTo>
                  <a:lnTo>
                    <a:pt x="261133" y="110212"/>
                  </a:lnTo>
                  <a:lnTo>
                    <a:pt x="250782" y="116574"/>
                  </a:lnTo>
                  <a:lnTo>
                    <a:pt x="240375" y="123135"/>
                  </a:lnTo>
                  <a:lnTo>
                    <a:pt x="229928" y="129839"/>
                  </a:lnTo>
                  <a:lnTo>
                    <a:pt x="219460" y="136643"/>
                  </a:lnTo>
                  <a:lnTo>
                    <a:pt x="209141" y="143516"/>
                  </a:lnTo>
                  <a:lnTo>
                    <a:pt x="199286" y="150437"/>
                  </a:lnTo>
                  <a:lnTo>
                    <a:pt x="190027" y="157385"/>
                  </a:lnTo>
                  <a:lnTo>
                    <a:pt x="181249" y="164240"/>
                  </a:lnTo>
                  <a:lnTo>
                    <a:pt x="171607" y="171557"/>
                  </a:lnTo>
                  <a:lnTo>
                    <a:pt x="158019" y="181096"/>
                  </a:lnTo>
                  <a:lnTo>
                    <a:pt x="135339" y="1958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8317513" y="2611067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9307192" y="1716145"/>
            <a:ext cx="10529" cy="10529"/>
          </a:xfrm>
          <a:custGeom>
            <a:avLst/>
            <a:gdLst/>
            <a:ahLst/>
            <a:cxnLst/>
            <a:rect l="0" t="0" r="0" b="0"/>
            <a:pathLst>
              <a:path w="10529" h="10529">
                <a:moveTo>
                  <a:pt x="0" y="10528"/>
                </a:move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4042943" y="1116020"/>
            <a:ext cx="181632" cy="330062"/>
          </a:xfrm>
          <a:custGeom>
            <a:avLst/>
            <a:gdLst/>
            <a:ahLst/>
            <a:cxnLst/>
            <a:rect l="0" t="0" r="0" b="0"/>
            <a:pathLst>
              <a:path w="181632" h="330062">
                <a:moveTo>
                  <a:pt x="157927" y="0"/>
                </a:moveTo>
                <a:lnTo>
                  <a:pt x="149193" y="5868"/>
                </a:lnTo>
                <a:lnTo>
                  <a:pt x="141487" y="11432"/>
                </a:lnTo>
                <a:lnTo>
                  <a:pt x="134089" y="17236"/>
                </a:lnTo>
                <a:lnTo>
                  <a:pt x="127000" y="23489"/>
                </a:lnTo>
                <a:lnTo>
                  <a:pt x="120470" y="30468"/>
                </a:lnTo>
                <a:lnTo>
                  <a:pt x="114593" y="38249"/>
                </a:lnTo>
                <a:lnTo>
                  <a:pt x="109156" y="46750"/>
                </a:lnTo>
                <a:lnTo>
                  <a:pt x="103737" y="55829"/>
                </a:lnTo>
                <a:lnTo>
                  <a:pt x="98089" y="65338"/>
                </a:lnTo>
                <a:lnTo>
                  <a:pt x="92141" y="74994"/>
                </a:lnTo>
                <a:lnTo>
                  <a:pt x="85916" y="84395"/>
                </a:lnTo>
                <a:lnTo>
                  <a:pt x="79470" y="93350"/>
                </a:lnTo>
                <a:lnTo>
                  <a:pt x="73023" y="102006"/>
                </a:lnTo>
                <a:lnTo>
                  <a:pt x="66927" y="110738"/>
                </a:lnTo>
                <a:lnTo>
                  <a:pt x="61350" y="119769"/>
                </a:lnTo>
                <a:lnTo>
                  <a:pt x="56284" y="129311"/>
                </a:lnTo>
                <a:lnTo>
                  <a:pt x="51648" y="139636"/>
                </a:lnTo>
                <a:lnTo>
                  <a:pt x="47339" y="150805"/>
                </a:lnTo>
                <a:lnTo>
                  <a:pt x="43104" y="162561"/>
                </a:lnTo>
                <a:lnTo>
                  <a:pt x="38567" y="174445"/>
                </a:lnTo>
                <a:lnTo>
                  <a:pt x="33556" y="186181"/>
                </a:lnTo>
                <a:lnTo>
                  <a:pt x="28392" y="197840"/>
                </a:lnTo>
                <a:lnTo>
                  <a:pt x="23765" y="209733"/>
                </a:lnTo>
                <a:lnTo>
                  <a:pt x="20027" y="222031"/>
                </a:lnTo>
                <a:lnTo>
                  <a:pt x="17197" y="234749"/>
                </a:lnTo>
                <a:lnTo>
                  <a:pt x="15141" y="247825"/>
                </a:lnTo>
                <a:lnTo>
                  <a:pt x="13695" y="261173"/>
                </a:lnTo>
                <a:lnTo>
                  <a:pt x="13028" y="274392"/>
                </a:lnTo>
                <a:lnTo>
                  <a:pt x="13630" y="286808"/>
                </a:lnTo>
                <a:lnTo>
                  <a:pt x="15672" y="298108"/>
                </a:lnTo>
                <a:lnTo>
                  <a:pt x="19348" y="307999"/>
                </a:lnTo>
                <a:lnTo>
                  <a:pt x="25021" y="316046"/>
                </a:lnTo>
                <a:lnTo>
                  <a:pt x="32690" y="322193"/>
                </a:lnTo>
                <a:lnTo>
                  <a:pt x="41907" y="326524"/>
                </a:lnTo>
                <a:lnTo>
                  <a:pt x="51995" y="329081"/>
                </a:lnTo>
                <a:lnTo>
                  <a:pt x="62479" y="330061"/>
                </a:lnTo>
                <a:lnTo>
                  <a:pt x="73108" y="329604"/>
                </a:lnTo>
                <a:lnTo>
                  <a:pt x="83769" y="327711"/>
                </a:lnTo>
                <a:lnTo>
                  <a:pt x="94418" y="324515"/>
                </a:lnTo>
                <a:lnTo>
                  <a:pt x="105044" y="320252"/>
                </a:lnTo>
                <a:lnTo>
                  <a:pt x="115645" y="315175"/>
                </a:lnTo>
                <a:lnTo>
                  <a:pt x="126221" y="309498"/>
                </a:lnTo>
                <a:lnTo>
                  <a:pt x="136613" y="303229"/>
                </a:lnTo>
                <a:lnTo>
                  <a:pt x="146519" y="296190"/>
                </a:lnTo>
                <a:lnTo>
                  <a:pt x="155803" y="288338"/>
                </a:lnTo>
                <a:lnTo>
                  <a:pt x="164172" y="279607"/>
                </a:lnTo>
                <a:lnTo>
                  <a:pt x="171115" y="269835"/>
                </a:lnTo>
                <a:lnTo>
                  <a:pt x="176477" y="259045"/>
                </a:lnTo>
                <a:lnTo>
                  <a:pt x="180095" y="247714"/>
                </a:lnTo>
                <a:lnTo>
                  <a:pt x="181631" y="236648"/>
                </a:lnTo>
                <a:lnTo>
                  <a:pt x="181100" y="226298"/>
                </a:lnTo>
                <a:lnTo>
                  <a:pt x="178473" y="217233"/>
                </a:lnTo>
                <a:lnTo>
                  <a:pt x="173520" y="210280"/>
                </a:lnTo>
                <a:lnTo>
                  <a:pt x="166336" y="205690"/>
                </a:lnTo>
                <a:lnTo>
                  <a:pt x="157278" y="203388"/>
                </a:lnTo>
                <a:lnTo>
                  <a:pt x="146765" y="203265"/>
                </a:lnTo>
                <a:lnTo>
                  <a:pt x="135188" y="205035"/>
                </a:lnTo>
                <a:lnTo>
                  <a:pt x="123180" y="208472"/>
                </a:lnTo>
                <a:lnTo>
                  <a:pt x="111587" y="213511"/>
                </a:lnTo>
                <a:lnTo>
                  <a:pt x="100829" y="219969"/>
                </a:lnTo>
                <a:lnTo>
                  <a:pt x="90793" y="227573"/>
                </a:lnTo>
                <a:lnTo>
                  <a:pt x="81052" y="236047"/>
                </a:lnTo>
                <a:lnTo>
                  <a:pt x="71314" y="245153"/>
                </a:lnTo>
                <a:lnTo>
                  <a:pt x="61618" y="254707"/>
                </a:lnTo>
                <a:lnTo>
                  <a:pt x="52247" y="264574"/>
                </a:lnTo>
                <a:lnTo>
                  <a:pt x="43350" y="274641"/>
                </a:lnTo>
                <a:lnTo>
                  <a:pt x="35029" y="284386"/>
                </a:lnTo>
                <a:lnTo>
                  <a:pt x="26495" y="293824"/>
                </a:lnTo>
                <a:lnTo>
                  <a:pt x="15880" y="303785"/>
                </a:lnTo>
                <a:lnTo>
                  <a:pt x="0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3386984" y="995446"/>
            <a:ext cx="466447" cy="836513"/>
            <a:chOff x="3386984" y="995446"/>
            <a:chExt cx="466447" cy="836513"/>
          </a:xfrm>
        </p:grpSpPr>
        <p:sp>
          <p:nvSpPr>
            <p:cNvPr id="88" name="Freeform 87"/>
            <p:cNvSpPr/>
            <p:nvPr/>
          </p:nvSpPr>
          <p:spPr>
            <a:xfrm>
              <a:off x="3474404" y="1347647"/>
              <a:ext cx="379027" cy="484312"/>
            </a:xfrm>
            <a:custGeom>
              <a:avLst/>
              <a:gdLst/>
              <a:ahLst/>
              <a:cxnLst/>
              <a:rect l="0" t="0" r="0" b="0"/>
              <a:pathLst>
                <a:path w="379027" h="484312">
                  <a:moveTo>
                    <a:pt x="379026" y="0"/>
                  </a:moveTo>
                  <a:lnTo>
                    <a:pt x="373158" y="5935"/>
                  </a:lnTo>
                  <a:lnTo>
                    <a:pt x="367594" y="12139"/>
                  </a:lnTo>
                  <a:lnTo>
                    <a:pt x="361790" y="19235"/>
                  </a:lnTo>
                  <a:lnTo>
                    <a:pt x="355537" y="27175"/>
                  </a:lnTo>
                  <a:lnTo>
                    <a:pt x="348559" y="35822"/>
                  </a:lnTo>
                  <a:lnTo>
                    <a:pt x="340781" y="45012"/>
                  </a:lnTo>
                  <a:lnTo>
                    <a:pt x="332453" y="54439"/>
                  </a:lnTo>
                  <a:lnTo>
                    <a:pt x="324022" y="63680"/>
                  </a:lnTo>
                  <a:lnTo>
                    <a:pt x="315762" y="72520"/>
                  </a:lnTo>
                  <a:lnTo>
                    <a:pt x="307760" y="80928"/>
                  </a:lnTo>
                  <a:lnTo>
                    <a:pt x="300006" y="88961"/>
                  </a:lnTo>
                  <a:lnTo>
                    <a:pt x="292464" y="96704"/>
                  </a:lnTo>
                  <a:lnTo>
                    <a:pt x="285246" y="104397"/>
                  </a:lnTo>
                  <a:lnTo>
                    <a:pt x="278618" y="112409"/>
                  </a:lnTo>
                  <a:lnTo>
                    <a:pt x="272671" y="120912"/>
                  </a:lnTo>
                  <a:lnTo>
                    <a:pt x="267185" y="129743"/>
                  </a:lnTo>
                  <a:lnTo>
                    <a:pt x="261733" y="138518"/>
                  </a:lnTo>
                  <a:lnTo>
                    <a:pt x="256063" y="147012"/>
                  </a:lnTo>
                  <a:lnTo>
                    <a:pt x="250100" y="155172"/>
                  </a:lnTo>
                  <a:lnTo>
                    <a:pt x="243865" y="163032"/>
                  </a:lnTo>
                  <a:lnTo>
                    <a:pt x="237403" y="170655"/>
                  </a:lnTo>
                  <a:lnTo>
                    <a:pt x="230605" y="178266"/>
                  </a:lnTo>
                  <a:lnTo>
                    <a:pt x="223210" y="186223"/>
                  </a:lnTo>
                  <a:lnTo>
                    <a:pt x="215129" y="194688"/>
                  </a:lnTo>
                  <a:lnTo>
                    <a:pt x="206583" y="203494"/>
                  </a:lnTo>
                  <a:lnTo>
                    <a:pt x="198001" y="212252"/>
                  </a:lnTo>
                  <a:lnTo>
                    <a:pt x="189637" y="220739"/>
                  </a:lnTo>
                  <a:lnTo>
                    <a:pt x="181564" y="229064"/>
                  </a:lnTo>
                  <a:lnTo>
                    <a:pt x="173763" y="237567"/>
                  </a:lnTo>
                  <a:lnTo>
                    <a:pt x="166183" y="246436"/>
                  </a:lnTo>
                  <a:lnTo>
                    <a:pt x="158771" y="255697"/>
                  </a:lnTo>
                  <a:lnTo>
                    <a:pt x="151480" y="265301"/>
                  </a:lnTo>
                  <a:lnTo>
                    <a:pt x="144275" y="275172"/>
                  </a:lnTo>
                  <a:lnTo>
                    <a:pt x="137129" y="285243"/>
                  </a:lnTo>
                  <a:lnTo>
                    <a:pt x="130025" y="295456"/>
                  </a:lnTo>
                  <a:lnTo>
                    <a:pt x="122949" y="305766"/>
                  </a:lnTo>
                  <a:lnTo>
                    <a:pt x="115891" y="315976"/>
                  </a:lnTo>
                  <a:lnTo>
                    <a:pt x="108847" y="325758"/>
                  </a:lnTo>
                  <a:lnTo>
                    <a:pt x="101810" y="334976"/>
                  </a:lnTo>
                  <a:lnTo>
                    <a:pt x="94780" y="343981"/>
                  </a:lnTo>
                  <a:lnTo>
                    <a:pt x="87753" y="353479"/>
                  </a:lnTo>
                  <a:lnTo>
                    <a:pt x="80728" y="363834"/>
                  </a:lnTo>
                  <a:lnTo>
                    <a:pt x="73706" y="374909"/>
                  </a:lnTo>
                  <a:lnTo>
                    <a:pt x="66684" y="386269"/>
                  </a:lnTo>
                  <a:lnTo>
                    <a:pt x="59664" y="397611"/>
                  </a:lnTo>
                  <a:lnTo>
                    <a:pt x="52644" y="408651"/>
                  </a:lnTo>
                  <a:lnTo>
                    <a:pt x="45624" y="419057"/>
                  </a:lnTo>
                  <a:lnTo>
                    <a:pt x="38610" y="428718"/>
                  </a:lnTo>
                  <a:lnTo>
                    <a:pt x="31710" y="437781"/>
                  </a:lnTo>
                  <a:lnTo>
                    <a:pt x="24358" y="447653"/>
                  </a:lnTo>
                  <a:lnTo>
                    <a:pt x="14791" y="46143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86984" y="995446"/>
              <a:ext cx="245348" cy="318398"/>
            </a:xfrm>
            <a:custGeom>
              <a:avLst/>
              <a:gdLst/>
              <a:ahLst/>
              <a:cxnLst/>
              <a:rect l="0" t="0" r="0" b="0"/>
              <a:pathLst>
                <a:path w="245348" h="318398">
                  <a:moveTo>
                    <a:pt x="34777" y="25818"/>
                  </a:moveTo>
                  <a:lnTo>
                    <a:pt x="28910" y="31752"/>
                  </a:lnTo>
                  <a:lnTo>
                    <a:pt x="23345" y="37957"/>
                  </a:lnTo>
                  <a:lnTo>
                    <a:pt x="17544" y="45005"/>
                  </a:lnTo>
                  <a:lnTo>
                    <a:pt x="11411" y="51178"/>
                  </a:lnTo>
                  <a:lnTo>
                    <a:pt x="5639" y="53610"/>
                  </a:lnTo>
                  <a:lnTo>
                    <a:pt x="1649" y="52049"/>
                  </a:lnTo>
                  <a:lnTo>
                    <a:pt x="0" y="47855"/>
                  </a:lnTo>
                  <a:lnTo>
                    <a:pt x="563" y="42220"/>
                  </a:lnTo>
                  <a:lnTo>
                    <a:pt x="2940" y="35855"/>
                  </a:lnTo>
                  <a:lnTo>
                    <a:pt x="6696" y="29136"/>
                  </a:lnTo>
                  <a:lnTo>
                    <a:pt x="11467" y="22257"/>
                  </a:lnTo>
                  <a:lnTo>
                    <a:pt x="17286" y="15637"/>
                  </a:lnTo>
                  <a:lnTo>
                    <a:pt x="24550" y="9933"/>
                  </a:lnTo>
                  <a:lnTo>
                    <a:pt x="33361" y="5429"/>
                  </a:lnTo>
                  <a:lnTo>
                    <a:pt x="43380" y="2233"/>
                  </a:lnTo>
                  <a:lnTo>
                    <a:pt x="54022" y="452"/>
                  </a:lnTo>
                  <a:lnTo>
                    <a:pt x="64880" y="0"/>
                  </a:lnTo>
                  <a:lnTo>
                    <a:pt x="75593" y="814"/>
                  </a:lnTo>
                  <a:lnTo>
                    <a:pt x="85781" y="2947"/>
                  </a:lnTo>
                  <a:lnTo>
                    <a:pt x="95294" y="6309"/>
                  </a:lnTo>
                  <a:lnTo>
                    <a:pt x="104172" y="10852"/>
                  </a:lnTo>
                  <a:lnTo>
                    <a:pt x="112529" y="16650"/>
                  </a:lnTo>
                  <a:lnTo>
                    <a:pt x="120485" y="23624"/>
                  </a:lnTo>
                  <a:lnTo>
                    <a:pt x="127983" y="31578"/>
                  </a:lnTo>
                  <a:lnTo>
                    <a:pt x="134800" y="40287"/>
                  </a:lnTo>
                  <a:lnTo>
                    <a:pt x="140869" y="49556"/>
                  </a:lnTo>
                  <a:lnTo>
                    <a:pt x="146268" y="59390"/>
                  </a:lnTo>
                  <a:lnTo>
                    <a:pt x="151128" y="69975"/>
                  </a:lnTo>
                  <a:lnTo>
                    <a:pt x="155575" y="81357"/>
                  </a:lnTo>
                  <a:lnTo>
                    <a:pt x="159392" y="93441"/>
                  </a:lnTo>
                  <a:lnTo>
                    <a:pt x="162051" y="106085"/>
                  </a:lnTo>
                  <a:lnTo>
                    <a:pt x="163362" y="119148"/>
                  </a:lnTo>
                  <a:lnTo>
                    <a:pt x="163598" y="132513"/>
                  </a:lnTo>
                  <a:lnTo>
                    <a:pt x="163301" y="146092"/>
                  </a:lnTo>
                  <a:lnTo>
                    <a:pt x="162835" y="159814"/>
                  </a:lnTo>
                  <a:lnTo>
                    <a:pt x="162050" y="173468"/>
                  </a:lnTo>
                  <a:lnTo>
                    <a:pt x="160392" y="186716"/>
                  </a:lnTo>
                  <a:lnTo>
                    <a:pt x="157611" y="199411"/>
                  </a:lnTo>
                  <a:lnTo>
                    <a:pt x="153760" y="211732"/>
                  </a:lnTo>
                  <a:lnTo>
                    <a:pt x="149025" y="224079"/>
                  </a:lnTo>
                  <a:lnTo>
                    <a:pt x="143615" y="236677"/>
                  </a:lnTo>
                  <a:lnTo>
                    <a:pt x="137710" y="249257"/>
                  </a:lnTo>
                  <a:lnTo>
                    <a:pt x="131455" y="261178"/>
                  </a:lnTo>
                  <a:lnTo>
                    <a:pt x="124951" y="272123"/>
                  </a:lnTo>
                  <a:lnTo>
                    <a:pt x="118110" y="282099"/>
                  </a:lnTo>
                  <a:lnTo>
                    <a:pt x="110680" y="291261"/>
                  </a:lnTo>
                  <a:lnTo>
                    <a:pt x="102567" y="299779"/>
                  </a:lnTo>
                  <a:lnTo>
                    <a:pt x="93829" y="307331"/>
                  </a:lnTo>
                  <a:lnTo>
                    <a:pt x="84585" y="313126"/>
                  </a:lnTo>
                  <a:lnTo>
                    <a:pt x="74966" y="316867"/>
                  </a:lnTo>
                  <a:lnTo>
                    <a:pt x="65407" y="318397"/>
                  </a:lnTo>
                  <a:lnTo>
                    <a:pt x="56601" y="317453"/>
                  </a:lnTo>
                  <a:lnTo>
                    <a:pt x="48878" y="314149"/>
                  </a:lnTo>
                  <a:lnTo>
                    <a:pt x="42542" y="308862"/>
                  </a:lnTo>
                  <a:lnTo>
                    <a:pt x="38035" y="302043"/>
                  </a:lnTo>
                  <a:lnTo>
                    <a:pt x="35414" y="294093"/>
                  </a:lnTo>
                  <a:lnTo>
                    <a:pt x="34432" y="285335"/>
                  </a:lnTo>
                  <a:lnTo>
                    <a:pt x="34745" y="276013"/>
                  </a:lnTo>
                  <a:lnTo>
                    <a:pt x="36028" y="266307"/>
                  </a:lnTo>
                  <a:lnTo>
                    <a:pt x="38173" y="256502"/>
                  </a:lnTo>
                  <a:lnTo>
                    <a:pt x="41282" y="246992"/>
                  </a:lnTo>
                  <a:lnTo>
                    <a:pt x="45337" y="237965"/>
                  </a:lnTo>
                  <a:lnTo>
                    <a:pt x="50365" y="229429"/>
                  </a:lnTo>
                  <a:lnTo>
                    <a:pt x="56496" y="221308"/>
                  </a:lnTo>
                  <a:lnTo>
                    <a:pt x="63699" y="213524"/>
                  </a:lnTo>
                  <a:lnTo>
                    <a:pt x="71806" y="206482"/>
                  </a:lnTo>
                  <a:lnTo>
                    <a:pt x="80619" y="201036"/>
                  </a:lnTo>
                  <a:lnTo>
                    <a:pt x="89959" y="197523"/>
                  </a:lnTo>
                  <a:lnTo>
                    <a:pt x="99839" y="195809"/>
                  </a:lnTo>
                  <a:lnTo>
                    <a:pt x="110457" y="195564"/>
                  </a:lnTo>
                  <a:lnTo>
                    <a:pt x="121855" y="196436"/>
                  </a:lnTo>
                  <a:lnTo>
                    <a:pt x="133781" y="198119"/>
                  </a:lnTo>
                  <a:lnTo>
                    <a:pt x="145786" y="200379"/>
                  </a:lnTo>
                  <a:lnTo>
                    <a:pt x="157601" y="203039"/>
                  </a:lnTo>
                  <a:lnTo>
                    <a:pt x="169146" y="205974"/>
                  </a:lnTo>
                  <a:lnTo>
                    <a:pt x="180431" y="209097"/>
                  </a:lnTo>
                  <a:lnTo>
                    <a:pt x="191494" y="212337"/>
                  </a:lnTo>
                  <a:lnTo>
                    <a:pt x="202124" y="215310"/>
                  </a:lnTo>
                  <a:lnTo>
                    <a:pt x="213007" y="217498"/>
                  </a:lnTo>
                  <a:lnTo>
                    <a:pt x="226216" y="217973"/>
                  </a:lnTo>
                  <a:lnTo>
                    <a:pt x="245347" y="2153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4485140" y="1505575"/>
            <a:ext cx="642239" cy="126343"/>
            <a:chOff x="4485140" y="1505575"/>
            <a:chExt cx="642239" cy="126343"/>
          </a:xfrm>
        </p:grpSpPr>
        <p:sp>
          <p:nvSpPr>
            <p:cNvPr id="91" name="Freeform 90"/>
            <p:cNvSpPr/>
            <p:nvPr/>
          </p:nvSpPr>
          <p:spPr>
            <a:xfrm>
              <a:off x="4537782" y="150557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1999" y="41069"/>
                  </a:lnTo>
                  <a:lnTo>
                    <a:pt x="3695" y="54372"/>
                  </a:lnTo>
                  <a:lnTo>
                    <a:pt x="5546" y="69370"/>
                  </a:lnTo>
                  <a:lnTo>
                    <a:pt x="7713" y="9074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85140" y="1568746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07" y="4"/>
                  </a:lnTo>
                  <a:lnTo>
                    <a:pt x="90246" y="177"/>
                  </a:lnTo>
                  <a:lnTo>
                    <a:pt x="77586" y="826"/>
                  </a:lnTo>
                  <a:lnTo>
                    <a:pt x="64544" y="2074"/>
                  </a:lnTo>
                  <a:lnTo>
                    <a:pt x="51634" y="3735"/>
                  </a:lnTo>
                  <a:lnTo>
                    <a:pt x="38381" y="5562"/>
                  </a:lnTo>
                  <a:lnTo>
                    <a:pt x="22506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779938" y="1505575"/>
              <a:ext cx="347441" cy="18378"/>
            </a:xfrm>
            <a:custGeom>
              <a:avLst/>
              <a:gdLst/>
              <a:ahLst/>
              <a:cxnLst/>
              <a:rect l="0" t="0" r="0" b="0"/>
              <a:pathLst>
                <a:path w="347441" h="18378">
                  <a:moveTo>
                    <a:pt x="0" y="0"/>
                  </a:moveTo>
                  <a:lnTo>
                    <a:pt x="8867" y="2866"/>
                  </a:lnTo>
                  <a:lnTo>
                    <a:pt x="17855" y="5008"/>
                  </a:lnTo>
                  <a:lnTo>
                    <a:pt x="27854" y="6611"/>
                  </a:lnTo>
                  <a:lnTo>
                    <a:pt x="39008" y="7792"/>
                  </a:lnTo>
                  <a:lnTo>
                    <a:pt x="51468" y="8641"/>
                  </a:lnTo>
                  <a:lnTo>
                    <a:pt x="65175" y="9238"/>
                  </a:lnTo>
                  <a:lnTo>
                    <a:pt x="79766" y="9652"/>
                  </a:lnTo>
                  <a:lnTo>
                    <a:pt x="94694" y="9937"/>
                  </a:lnTo>
                  <a:lnTo>
                    <a:pt x="109619" y="10130"/>
                  </a:lnTo>
                  <a:lnTo>
                    <a:pt x="124400" y="10261"/>
                  </a:lnTo>
                  <a:lnTo>
                    <a:pt x="139010" y="10349"/>
                  </a:lnTo>
                  <a:lnTo>
                    <a:pt x="153472" y="10413"/>
                  </a:lnTo>
                  <a:lnTo>
                    <a:pt x="167981" y="10625"/>
                  </a:lnTo>
                  <a:lnTo>
                    <a:pt x="182876" y="11300"/>
                  </a:lnTo>
                  <a:lnTo>
                    <a:pt x="198310" y="12567"/>
                  </a:lnTo>
                  <a:lnTo>
                    <a:pt x="214272" y="14231"/>
                  </a:lnTo>
                  <a:lnTo>
                    <a:pt x="230673" y="15888"/>
                  </a:lnTo>
                  <a:lnTo>
                    <a:pt x="247403" y="17291"/>
                  </a:lnTo>
                  <a:lnTo>
                    <a:pt x="264044" y="18215"/>
                  </a:lnTo>
                  <a:lnTo>
                    <a:pt x="279909" y="18377"/>
                  </a:lnTo>
                  <a:lnTo>
                    <a:pt x="294674" y="17707"/>
                  </a:lnTo>
                  <a:lnTo>
                    <a:pt x="307919" y="16453"/>
                  </a:lnTo>
                  <a:lnTo>
                    <a:pt x="320251" y="14951"/>
                  </a:lnTo>
                  <a:lnTo>
                    <a:pt x="332750" y="13070"/>
                  </a:lnTo>
                  <a:lnTo>
                    <a:pt x="34744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849307" y="1168679"/>
            <a:ext cx="141201" cy="643121"/>
            <a:chOff x="4849307" y="1168679"/>
            <a:chExt cx="141201" cy="643121"/>
          </a:xfrm>
        </p:grpSpPr>
        <p:sp>
          <p:nvSpPr>
            <p:cNvPr id="95" name="Freeform 94"/>
            <p:cNvSpPr/>
            <p:nvPr/>
          </p:nvSpPr>
          <p:spPr>
            <a:xfrm>
              <a:off x="4855827" y="1168679"/>
              <a:ext cx="134681" cy="270421"/>
            </a:xfrm>
            <a:custGeom>
              <a:avLst/>
              <a:gdLst/>
              <a:ahLst/>
              <a:cxnLst/>
              <a:rect l="0" t="0" r="0" b="0"/>
              <a:pathLst>
                <a:path w="134681" h="270421">
                  <a:moveTo>
                    <a:pt x="134680" y="42098"/>
                  </a:moveTo>
                  <a:lnTo>
                    <a:pt x="128813" y="50899"/>
                  </a:lnTo>
                  <a:lnTo>
                    <a:pt x="123248" y="59246"/>
                  </a:lnTo>
                  <a:lnTo>
                    <a:pt x="117449" y="67940"/>
                  </a:lnTo>
                  <a:lnTo>
                    <a:pt x="111369" y="76888"/>
                  </a:lnTo>
                  <a:lnTo>
                    <a:pt x="105039" y="85735"/>
                  </a:lnTo>
                  <a:lnTo>
                    <a:pt x="98511" y="94278"/>
                  </a:lnTo>
                  <a:lnTo>
                    <a:pt x="91835" y="102639"/>
                  </a:lnTo>
                  <a:lnTo>
                    <a:pt x="85052" y="111165"/>
                  </a:lnTo>
                  <a:lnTo>
                    <a:pt x="78195" y="120049"/>
                  </a:lnTo>
                  <a:lnTo>
                    <a:pt x="71285" y="129320"/>
                  </a:lnTo>
                  <a:lnTo>
                    <a:pt x="64340" y="138930"/>
                  </a:lnTo>
                  <a:lnTo>
                    <a:pt x="57375" y="148805"/>
                  </a:lnTo>
                  <a:lnTo>
                    <a:pt x="50563" y="158879"/>
                  </a:lnTo>
                  <a:lnTo>
                    <a:pt x="44214" y="169094"/>
                  </a:lnTo>
                  <a:lnTo>
                    <a:pt x="38468" y="179414"/>
                  </a:lnTo>
                  <a:lnTo>
                    <a:pt x="33457" y="189971"/>
                  </a:lnTo>
                  <a:lnTo>
                    <a:pt x="29390" y="201050"/>
                  </a:lnTo>
                  <a:lnTo>
                    <a:pt x="26293" y="212757"/>
                  </a:lnTo>
                  <a:lnTo>
                    <a:pt x="24367" y="224721"/>
                  </a:lnTo>
                  <a:lnTo>
                    <a:pt x="24048" y="236220"/>
                  </a:lnTo>
                  <a:lnTo>
                    <a:pt x="25436" y="246864"/>
                  </a:lnTo>
                  <a:lnTo>
                    <a:pt x="28656" y="256128"/>
                  </a:lnTo>
                  <a:lnTo>
                    <a:pt x="34016" y="263215"/>
                  </a:lnTo>
                  <a:lnTo>
                    <a:pt x="41466" y="267895"/>
                  </a:lnTo>
                  <a:lnTo>
                    <a:pt x="50366" y="270257"/>
                  </a:lnTo>
                  <a:lnTo>
                    <a:pt x="59708" y="270420"/>
                  </a:lnTo>
                  <a:lnTo>
                    <a:pt x="68863" y="268673"/>
                  </a:lnTo>
                  <a:lnTo>
                    <a:pt x="77277" y="265081"/>
                  </a:lnTo>
                  <a:lnTo>
                    <a:pt x="84315" y="259406"/>
                  </a:lnTo>
                  <a:lnTo>
                    <a:pt x="89777" y="251707"/>
                  </a:lnTo>
                  <a:lnTo>
                    <a:pt x="93647" y="242456"/>
                  </a:lnTo>
                  <a:lnTo>
                    <a:pt x="95894" y="232337"/>
                  </a:lnTo>
                  <a:lnTo>
                    <a:pt x="96669" y="221831"/>
                  </a:lnTo>
                  <a:lnTo>
                    <a:pt x="96246" y="211185"/>
                  </a:lnTo>
                  <a:lnTo>
                    <a:pt x="94908" y="200512"/>
                  </a:lnTo>
                  <a:lnTo>
                    <a:pt x="92898" y="189858"/>
                  </a:lnTo>
                  <a:lnTo>
                    <a:pt x="90246" y="179399"/>
                  </a:lnTo>
                  <a:lnTo>
                    <a:pt x="86789" y="169442"/>
                  </a:lnTo>
                  <a:lnTo>
                    <a:pt x="82501" y="160112"/>
                  </a:lnTo>
                  <a:lnTo>
                    <a:pt x="77485" y="151370"/>
                  </a:lnTo>
                  <a:lnTo>
                    <a:pt x="71893" y="143112"/>
                  </a:lnTo>
                  <a:lnTo>
                    <a:pt x="65867" y="135221"/>
                  </a:lnTo>
                  <a:lnTo>
                    <a:pt x="59362" y="127598"/>
                  </a:lnTo>
                  <a:lnTo>
                    <a:pt x="52165" y="120166"/>
                  </a:lnTo>
                  <a:lnTo>
                    <a:pt x="44216" y="112866"/>
                  </a:lnTo>
                  <a:lnTo>
                    <a:pt x="35759" y="105657"/>
                  </a:lnTo>
                  <a:lnTo>
                    <a:pt x="27236" y="98510"/>
                  </a:lnTo>
                  <a:lnTo>
                    <a:pt x="18926" y="91400"/>
                  </a:lnTo>
                  <a:lnTo>
                    <a:pt x="11398" y="84151"/>
                  </a:lnTo>
                  <a:lnTo>
                    <a:pt x="5559" y="76445"/>
                  </a:lnTo>
                  <a:lnTo>
                    <a:pt x="1755" y="68147"/>
                  </a:lnTo>
                  <a:lnTo>
                    <a:pt x="0" y="59285"/>
                  </a:lnTo>
                  <a:lnTo>
                    <a:pt x="252" y="49958"/>
                  </a:lnTo>
                  <a:lnTo>
                    <a:pt x="2276" y="40284"/>
                  </a:lnTo>
                  <a:lnTo>
                    <a:pt x="5887" y="30688"/>
                  </a:lnTo>
                  <a:lnTo>
                    <a:pt x="11042" y="21857"/>
                  </a:lnTo>
                  <a:lnTo>
                    <a:pt x="17579" y="14117"/>
                  </a:lnTo>
                  <a:lnTo>
                    <a:pt x="25236" y="7770"/>
                  </a:lnTo>
                  <a:lnTo>
                    <a:pt x="33745" y="3256"/>
                  </a:lnTo>
                  <a:lnTo>
                    <a:pt x="42865" y="639"/>
                  </a:lnTo>
                  <a:lnTo>
                    <a:pt x="52090" y="0"/>
                  </a:lnTo>
                  <a:lnTo>
                    <a:pt x="60670" y="1607"/>
                  </a:lnTo>
                  <a:lnTo>
                    <a:pt x="68251" y="5382"/>
                  </a:lnTo>
                  <a:lnTo>
                    <a:pt x="74880" y="10714"/>
                  </a:lnTo>
                  <a:lnTo>
                    <a:pt x="81570" y="17275"/>
                  </a:lnTo>
                  <a:lnTo>
                    <a:pt x="90024" y="26755"/>
                  </a:lnTo>
                  <a:lnTo>
                    <a:pt x="103095" y="42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49307" y="1567677"/>
              <a:ext cx="109616" cy="244123"/>
            </a:xfrm>
            <a:custGeom>
              <a:avLst/>
              <a:gdLst/>
              <a:ahLst/>
              <a:cxnLst/>
              <a:rect l="0" t="0" r="0" b="0"/>
              <a:pathLst>
                <a:path w="109616" h="244123">
                  <a:moveTo>
                    <a:pt x="109615" y="64240"/>
                  </a:moveTo>
                  <a:lnTo>
                    <a:pt x="103747" y="70107"/>
                  </a:lnTo>
                  <a:lnTo>
                    <a:pt x="98182" y="75672"/>
                  </a:lnTo>
                  <a:lnTo>
                    <a:pt x="92388" y="81475"/>
                  </a:lnTo>
                  <a:lnTo>
                    <a:pt x="86480" y="87729"/>
                  </a:lnTo>
                  <a:lnTo>
                    <a:pt x="80799" y="94707"/>
                  </a:lnTo>
                  <a:lnTo>
                    <a:pt x="75519" y="102484"/>
                  </a:lnTo>
                  <a:lnTo>
                    <a:pt x="70496" y="110813"/>
                  </a:lnTo>
                  <a:lnTo>
                    <a:pt x="65362" y="119243"/>
                  </a:lnTo>
                  <a:lnTo>
                    <a:pt x="59907" y="127508"/>
                  </a:lnTo>
                  <a:lnTo>
                    <a:pt x="54091" y="135683"/>
                  </a:lnTo>
                  <a:lnTo>
                    <a:pt x="47953" y="144084"/>
                  </a:lnTo>
                  <a:lnTo>
                    <a:pt x="41567" y="152885"/>
                  </a:lnTo>
                  <a:lnTo>
                    <a:pt x="35159" y="162101"/>
                  </a:lnTo>
                  <a:lnTo>
                    <a:pt x="29090" y="171674"/>
                  </a:lnTo>
                  <a:lnTo>
                    <a:pt x="23540" y="181525"/>
                  </a:lnTo>
                  <a:lnTo>
                    <a:pt x="18831" y="191582"/>
                  </a:lnTo>
                  <a:lnTo>
                    <a:pt x="15500" y="201787"/>
                  </a:lnTo>
                  <a:lnTo>
                    <a:pt x="13720" y="212081"/>
                  </a:lnTo>
                  <a:lnTo>
                    <a:pt x="13832" y="221941"/>
                  </a:lnTo>
                  <a:lnTo>
                    <a:pt x="16484" y="230424"/>
                  </a:lnTo>
                  <a:lnTo>
                    <a:pt x="21781" y="237115"/>
                  </a:lnTo>
                  <a:lnTo>
                    <a:pt x="29065" y="241776"/>
                  </a:lnTo>
                  <a:lnTo>
                    <a:pt x="37241" y="244088"/>
                  </a:lnTo>
                  <a:lnTo>
                    <a:pt x="45582" y="244122"/>
                  </a:lnTo>
                  <a:lnTo>
                    <a:pt x="53771" y="242230"/>
                  </a:lnTo>
                  <a:lnTo>
                    <a:pt x="61714" y="238843"/>
                  </a:lnTo>
                  <a:lnTo>
                    <a:pt x="69417" y="234347"/>
                  </a:lnTo>
                  <a:lnTo>
                    <a:pt x="76758" y="228892"/>
                  </a:lnTo>
                  <a:lnTo>
                    <a:pt x="83476" y="222409"/>
                  </a:lnTo>
                  <a:lnTo>
                    <a:pt x="89478" y="214933"/>
                  </a:lnTo>
                  <a:lnTo>
                    <a:pt x="94663" y="206457"/>
                  </a:lnTo>
                  <a:lnTo>
                    <a:pt x="98849" y="196857"/>
                  </a:lnTo>
                  <a:lnTo>
                    <a:pt x="102025" y="186182"/>
                  </a:lnTo>
                  <a:lnTo>
                    <a:pt x="104006" y="174928"/>
                  </a:lnTo>
                  <a:lnTo>
                    <a:pt x="104361" y="163914"/>
                  </a:lnTo>
                  <a:lnTo>
                    <a:pt x="103006" y="153584"/>
                  </a:lnTo>
                  <a:lnTo>
                    <a:pt x="100148" y="144023"/>
                  </a:lnTo>
                  <a:lnTo>
                    <a:pt x="96096" y="135141"/>
                  </a:lnTo>
                  <a:lnTo>
                    <a:pt x="91146" y="126801"/>
                  </a:lnTo>
                  <a:lnTo>
                    <a:pt x="85384" y="119030"/>
                  </a:lnTo>
                  <a:lnTo>
                    <a:pt x="78692" y="112022"/>
                  </a:lnTo>
                  <a:lnTo>
                    <a:pt x="71083" y="105822"/>
                  </a:lnTo>
                  <a:lnTo>
                    <a:pt x="62686" y="100333"/>
                  </a:lnTo>
                  <a:lnTo>
                    <a:pt x="53671" y="95412"/>
                  </a:lnTo>
                  <a:lnTo>
                    <a:pt x="44202" y="90906"/>
                  </a:lnTo>
                  <a:lnTo>
                    <a:pt x="34573" y="86370"/>
                  </a:lnTo>
                  <a:lnTo>
                    <a:pt x="25189" y="81099"/>
                  </a:lnTo>
                  <a:lnTo>
                    <a:pt x="16268" y="74772"/>
                  </a:lnTo>
                  <a:lnTo>
                    <a:pt x="8483" y="67571"/>
                  </a:lnTo>
                  <a:lnTo>
                    <a:pt x="2997" y="59973"/>
                  </a:lnTo>
                  <a:lnTo>
                    <a:pt x="240" y="52309"/>
                  </a:lnTo>
                  <a:lnTo>
                    <a:pt x="0" y="44723"/>
                  </a:lnTo>
                  <a:lnTo>
                    <a:pt x="1808" y="37258"/>
                  </a:lnTo>
                  <a:lnTo>
                    <a:pt x="5172" y="29912"/>
                  </a:lnTo>
                  <a:lnTo>
                    <a:pt x="9834" y="22828"/>
                  </a:lnTo>
                  <a:lnTo>
                    <a:pt x="15769" y="16291"/>
                  </a:lnTo>
                  <a:lnTo>
                    <a:pt x="22864" y="10419"/>
                  </a:lnTo>
                  <a:lnTo>
                    <a:pt x="30914" y="5492"/>
                  </a:lnTo>
                  <a:lnTo>
                    <a:pt x="39694" y="2012"/>
                  </a:lnTo>
                  <a:lnTo>
                    <a:pt x="49000" y="129"/>
                  </a:lnTo>
                  <a:lnTo>
                    <a:pt x="58351" y="0"/>
                  </a:lnTo>
                  <a:lnTo>
                    <a:pt x="67016" y="1959"/>
                  </a:lnTo>
                  <a:lnTo>
                    <a:pt x="74655" y="5973"/>
                  </a:lnTo>
                  <a:lnTo>
                    <a:pt x="81322" y="11467"/>
                  </a:lnTo>
                  <a:lnTo>
                    <a:pt x="88043" y="18155"/>
                  </a:lnTo>
                  <a:lnTo>
                    <a:pt x="96521" y="27739"/>
                  </a:lnTo>
                  <a:lnTo>
                    <a:pt x="109615" y="431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180021" y="1189720"/>
            <a:ext cx="568539" cy="650170"/>
            <a:chOff x="5180021" y="1189720"/>
            <a:chExt cx="568539" cy="650170"/>
          </a:xfrm>
        </p:grpSpPr>
        <p:sp>
          <p:nvSpPr>
            <p:cNvPr id="98" name="Freeform 97"/>
            <p:cNvSpPr/>
            <p:nvPr/>
          </p:nvSpPr>
          <p:spPr>
            <a:xfrm>
              <a:off x="5211606" y="1452932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61910" y="0"/>
                  </a:lnTo>
                  <a:lnTo>
                    <a:pt x="49477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180021" y="152663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0" y="0"/>
                  </a:lnTo>
                  <a:lnTo>
                    <a:pt x="70831" y="0"/>
                  </a:lnTo>
                  <a:lnTo>
                    <a:pt x="58913" y="0"/>
                  </a:lnTo>
                  <a:lnTo>
                    <a:pt x="45795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85347" y="1189720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42114" y="0"/>
                  </a:moveTo>
                  <a:lnTo>
                    <a:pt x="39247" y="11735"/>
                  </a:lnTo>
                  <a:lnTo>
                    <a:pt x="37105" y="22864"/>
                  </a:lnTo>
                  <a:lnTo>
                    <a:pt x="35498" y="34457"/>
                  </a:lnTo>
                  <a:lnTo>
                    <a:pt x="34144" y="46446"/>
                  </a:lnTo>
                  <a:lnTo>
                    <a:pt x="32647" y="58458"/>
                  </a:lnTo>
                  <a:lnTo>
                    <a:pt x="30801" y="70270"/>
                  </a:lnTo>
                  <a:lnTo>
                    <a:pt x="28735" y="82142"/>
                  </a:lnTo>
                  <a:lnTo>
                    <a:pt x="26802" y="94707"/>
                  </a:lnTo>
                  <a:lnTo>
                    <a:pt x="25201" y="108263"/>
                  </a:lnTo>
                  <a:lnTo>
                    <a:pt x="23804" y="122469"/>
                  </a:lnTo>
                  <a:lnTo>
                    <a:pt x="22260" y="136551"/>
                  </a:lnTo>
                  <a:lnTo>
                    <a:pt x="20369" y="150061"/>
                  </a:lnTo>
                  <a:lnTo>
                    <a:pt x="18099" y="162895"/>
                  </a:lnTo>
                  <a:lnTo>
                    <a:pt x="15496" y="175120"/>
                  </a:lnTo>
                  <a:lnTo>
                    <a:pt x="12636" y="186845"/>
                  </a:lnTo>
                  <a:lnTo>
                    <a:pt x="9737" y="197740"/>
                  </a:lnTo>
                  <a:lnTo>
                    <a:pt x="6872" y="208091"/>
                  </a:lnTo>
                  <a:lnTo>
                    <a:pt x="3788" y="21881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95917" y="1200248"/>
              <a:ext cx="52643" cy="231628"/>
            </a:xfrm>
            <a:custGeom>
              <a:avLst/>
              <a:gdLst/>
              <a:ahLst/>
              <a:cxnLst/>
              <a:rect l="0" t="0" r="0" b="0"/>
              <a:pathLst>
                <a:path w="52643" h="231628">
                  <a:moveTo>
                    <a:pt x="52642" y="0"/>
                  </a:moveTo>
                  <a:lnTo>
                    <a:pt x="49709" y="8802"/>
                  </a:lnTo>
                  <a:lnTo>
                    <a:pt x="46927" y="17148"/>
                  </a:lnTo>
                  <a:lnTo>
                    <a:pt x="44027" y="25847"/>
                  </a:lnTo>
                  <a:lnTo>
                    <a:pt x="40987" y="34968"/>
                  </a:lnTo>
                  <a:lnTo>
                    <a:pt x="37821" y="44463"/>
                  </a:lnTo>
                  <a:lnTo>
                    <a:pt x="34558" y="54264"/>
                  </a:lnTo>
                  <a:lnTo>
                    <a:pt x="31219" y="64624"/>
                  </a:lnTo>
                  <a:lnTo>
                    <a:pt x="27828" y="76094"/>
                  </a:lnTo>
                  <a:lnTo>
                    <a:pt x="24399" y="88887"/>
                  </a:lnTo>
                  <a:lnTo>
                    <a:pt x="20945" y="102902"/>
                  </a:lnTo>
                  <a:lnTo>
                    <a:pt x="17473" y="117913"/>
                  </a:lnTo>
                  <a:lnTo>
                    <a:pt x="13992" y="133670"/>
                  </a:lnTo>
                  <a:lnTo>
                    <a:pt x="10661" y="149785"/>
                  </a:lnTo>
                  <a:lnTo>
                    <a:pt x="7449" y="167635"/>
                  </a:lnTo>
                  <a:lnTo>
                    <a:pt x="4074" y="19213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00623" y="1221305"/>
              <a:ext cx="95295" cy="128064"/>
            </a:xfrm>
            <a:custGeom>
              <a:avLst/>
              <a:gdLst/>
              <a:ahLst/>
              <a:cxnLst/>
              <a:rect l="0" t="0" r="0" b="0"/>
              <a:pathLst>
                <a:path w="95295" h="128064">
                  <a:moveTo>
                    <a:pt x="95294" y="94757"/>
                  </a:moveTo>
                  <a:lnTo>
                    <a:pt x="86560" y="97757"/>
                  </a:lnTo>
                  <a:lnTo>
                    <a:pt x="78853" y="101180"/>
                  </a:lnTo>
                  <a:lnTo>
                    <a:pt x="71447" y="105372"/>
                  </a:lnTo>
                  <a:lnTo>
                    <a:pt x="64013" y="110099"/>
                  </a:lnTo>
                  <a:lnTo>
                    <a:pt x="56186" y="114932"/>
                  </a:lnTo>
                  <a:lnTo>
                    <a:pt x="47807" y="119600"/>
                  </a:lnTo>
                  <a:lnTo>
                    <a:pt x="38891" y="123690"/>
                  </a:lnTo>
                  <a:lnTo>
                    <a:pt x="29528" y="126595"/>
                  </a:lnTo>
                  <a:lnTo>
                    <a:pt x="19842" y="128063"/>
                  </a:lnTo>
                  <a:lnTo>
                    <a:pt x="10665" y="127018"/>
                  </a:lnTo>
                  <a:lnTo>
                    <a:pt x="3931" y="122690"/>
                  </a:lnTo>
                  <a:lnTo>
                    <a:pt x="641" y="116240"/>
                  </a:lnTo>
                  <a:lnTo>
                    <a:pt x="0" y="108090"/>
                  </a:lnTo>
                  <a:lnTo>
                    <a:pt x="1027" y="98463"/>
                  </a:lnTo>
                  <a:lnTo>
                    <a:pt x="3211" y="87788"/>
                  </a:lnTo>
                  <a:lnTo>
                    <a:pt x="6453" y="76654"/>
                  </a:lnTo>
                  <a:lnTo>
                    <a:pt x="10639" y="65442"/>
                  </a:lnTo>
                  <a:lnTo>
                    <a:pt x="15290" y="54383"/>
                  </a:lnTo>
                  <a:lnTo>
                    <a:pt x="20075" y="42359"/>
                  </a:lnTo>
                  <a:lnTo>
                    <a:pt x="25408" y="26084"/>
                  </a:lnTo>
                  <a:lnTo>
                    <a:pt x="3212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32704" y="1526632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51478" y="0"/>
                  </a:lnTo>
                  <a:lnTo>
                    <a:pt x="240349" y="0"/>
                  </a:lnTo>
                  <a:lnTo>
                    <a:pt x="228755" y="4"/>
                  </a:lnTo>
                  <a:lnTo>
                    <a:pt x="216767" y="177"/>
                  </a:lnTo>
                  <a:lnTo>
                    <a:pt x="204755" y="825"/>
                  </a:lnTo>
                  <a:lnTo>
                    <a:pt x="192948" y="2074"/>
                  </a:lnTo>
                  <a:lnTo>
                    <a:pt x="181249" y="3727"/>
                  </a:lnTo>
                  <a:lnTo>
                    <a:pt x="169331" y="5375"/>
                  </a:lnTo>
                  <a:lnTo>
                    <a:pt x="157024" y="6782"/>
                  </a:lnTo>
                  <a:lnTo>
                    <a:pt x="144470" y="8048"/>
                  </a:lnTo>
                  <a:lnTo>
                    <a:pt x="132036" y="9504"/>
                  </a:lnTo>
                  <a:lnTo>
                    <a:pt x="119925" y="11336"/>
                  </a:lnTo>
                  <a:lnTo>
                    <a:pt x="108011" y="13566"/>
                  </a:lnTo>
                  <a:lnTo>
                    <a:pt x="95946" y="16142"/>
                  </a:lnTo>
                  <a:lnTo>
                    <a:pt x="83536" y="18985"/>
                  </a:lnTo>
                  <a:lnTo>
                    <a:pt x="70781" y="21871"/>
                  </a:lnTo>
                  <a:lnTo>
                    <a:pt x="56222" y="24728"/>
                  </a:lnTo>
                  <a:lnTo>
                    <a:pt x="35224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452834" y="1610877"/>
              <a:ext cx="116742" cy="229013"/>
            </a:xfrm>
            <a:custGeom>
              <a:avLst/>
              <a:gdLst/>
              <a:ahLst/>
              <a:cxnLst/>
              <a:rect l="0" t="0" r="0" b="0"/>
              <a:pathLst>
                <a:path w="116742" h="229013">
                  <a:moveTo>
                    <a:pt x="116741" y="52625"/>
                  </a:moveTo>
                  <a:lnTo>
                    <a:pt x="110873" y="58493"/>
                  </a:lnTo>
                  <a:lnTo>
                    <a:pt x="105308" y="64057"/>
                  </a:lnTo>
                  <a:lnTo>
                    <a:pt x="99510" y="69861"/>
                  </a:lnTo>
                  <a:lnTo>
                    <a:pt x="93429" y="76114"/>
                  </a:lnTo>
                  <a:lnTo>
                    <a:pt x="87099" y="83093"/>
                  </a:lnTo>
                  <a:lnTo>
                    <a:pt x="80575" y="90874"/>
                  </a:lnTo>
                  <a:lnTo>
                    <a:pt x="74072" y="99375"/>
                  </a:lnTo>
                  <a:lnTo>
                    <a:pt x="67938" y="108454"/>
                  </a:lnTo>
                  <a:lnTo>
                    <a:pt x="62334" y="117968"/>
                  </a:lnTo>
                  <a:lnTo>
                    <a:pt x="57249" y="127796"/>
                  </a:lnTo>
                  <a:lnTo>
                    <a:pt x="52601" y="137846"/>
                  </a:lnTo>
                  <a:lnTo>
                    <a:pt x="48288" y="148049"/>
                  </a:lnTo>
                  <a:lnTo>
                    <a:pt x="44221" y="158358"/>
                  </a:lnTo>
                  <a:lnTo>
                    <a:pt x="40329" y="168738"/>
                  </a:lnTo>
                  <a:lnTo>
                    <a:pt x="36573" y="179163"/>
                  </a:lnTo>
                  <a:lnTo>
                    <a:pt x="33405" y="189452"/>
                  </a:lnTo>
                  <a:lnTo>
                    <a:pt x="31722" y="199288"/>
                  </a:lnTo>
                  <a:lnTo>
                    <a:pt x="31902" y="208520"/>
                  </a:lnTo>
                  <a:lnTo>
                    <a:pt x="34160" y="216684"/>
                  </a:lnTo>
                  <a:lnTo>
                    <a:pt x="38802" y="222958"/>
                  </a:lnTo>
                  <a:lnTo>
                    <a:pt x="45738" y="227057"/>
                  </a:lnTo>
                  <a:lnTo>
                    <a:pt x="54446" y="229012"/>
                  </a:lnTo>
                  <a:lnTo>
                    <a:pt x="64183" y="228895"/>
                  </a:lnTo>
                  <a:lnTo>
                    <a:pt x="74414" y="226956"/>
                  </a:lnTo>
                  <a:lnTo>
                    <a:pt x="84362" y="223233"/>
                  </a:lnTo>
                  <a:lnTo>
                    <a:pt x="92970" y="217470"/>
                  </a:lnTo>
                  <a:lnTo>
                    <a:pt x="99782" y="209712"/>
                  </a:lnTo>
                  <a:lnTo>
                    <a:pt x="104708" y="200421"/>
                  </a:lnTo>
                  <a:lnTo>
                    <a:pt x="107738" y="190276"/>
                  </a:lnTo>
                  <a:lnTo>
                    <a:pt x="109071" y="179756"/>
                  </a:lnTo>
                  <a:lnTo>
                    <a:pt x="108869" y="169271"/>
                  </a:lnTo>
                  <a:lnTo>
                    <a:pt x="107155" y="159238"/>
                  </a:lnTo>
                  <a:lnTo>
                    <a:pt x="104078" y="149832"/>
                  </a:lnTo>
                  <a:lnTo>
                    <a:pt x="99727" y="141196"/>
                  </a:lnTo>
                  <a:lnTo>
                    <a:pt x="94059" y="133533"/>
                  </a:lnTo>
                  <a:lnTo>
                    <a:pt x="87172" y="126852"/>
                  </a:lnTo>
                  <a:lnTo>
                    <a:pt x="79277" y="120855"/>
                  </a:lnTo>
                  <a:lnTo>
                    <a:pt x="70607" y="115052"/>
                  </a:lnTo>
                  <a:lnTo>
                    <a:pt x="61369" y="109146"/>
                  </a:lnTo>
                  <a:lnTo>
                    <a:pt x="51726" y="103194"/>
                  </a:lnTo>
                  <a:lnTo>
                    <a:pt x="41799" y="97497"/>
                  </a:lnTo>
                  <a:lnTo>
                    <a:pt x="31693" y="92205"/>
                  </a:lnTo>
                  <a:lnTo>
                    <a:pt x="21958" y="86838"/>
                  </a:lnTo>
                  <a:lnTo>
                    <a:pt x="13559" y="80410"/>
                  </a:lnTo>
                  <a:lnTo>
                    <a:pt x="6923" y="72456"/>
                  </a:lnTo>
                  <a:lnTo>
                    <a:pt x="2300" y="63163"/>
                  </a:lnTo>
                  <a:lnTo>
                    <a:pt x="13" y="53083"/>
                  </a:lnTo>
                  <a:lnTo>
                    <a:pt x="0" y="42643"/>
                  </a:lnTo>
                  <a:lnTo>
                    <a:pt x="2076" y="32398"/>
                  </a:lnTo>
                  <a:lnTo>
                    <a:pt x="6119" y="23065"/>
                  </a:lnTo>
                  <a:lnTo>
                    <a:pt x="11869" y="14956"/>
                  </a:lnTo>
                  <a:lnTo>
                    <a:pt x="18980" y="8346"/>
                  </a:lnTo>
                  <a:lnTo>
                    <a:pt x="27114" y="3648"/>
                  </a:lnTo>
                  <a:lnTo>
                    <a:pt x="35984" y="899"/>
                  </a:lnTo>
                  <a:lnTo>
                    <a:pt x="45209" y="0"/>
                  </a:lnTo>
                  <a:lnTo>
                    <a:pt x="54320" y="901"/>
                  </a:lnTo>
                  <a:lnTo>
                    <a:pt x="63068" y="3387"/>
                  </a:lnTo>
                  <a:lnTo>
                    <a:pt x="71104" y="7031"/>
                  </a:lnTo>
                  <a:lnTo>
                    <a:pt x="78678" y="11744"/>
                  </a:lnTo>
                  <a:lnTo>
                    <a:pt x="86455" y="19053"/>
                  </a:lnTo>
                  <a:lnTo>
                    <a:pt x="95684" y="315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853222" y="92035"/>
            <a:ext cx="2000416" cy="807545"/>
            <a:chOff x="2853222" y="92035"/>
            <a:chExt cx="2000416" cy="807545"/>
          </a:xfrm>
        </p:grpSpPr>
        <p:sp>
          <p:nvSpPr>
            <p:cNvPr id="2" name="Freeform 1"/>
            <p:cNvSpPr/>
            <p:nvPr/>
          </p:nvSpPr>
          <p:spPr>
            <a:xfrm>
              <a:off x="2990093" y="136870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4" y="74418"/>
                  </a:lnTo>
                  <a:lnTo>
                    <a:pt x="3727" y="89596"/>
                  </a:lnTo>
                  <a:lnTo>
                    <a:pt x="5375" y="105458"/>
                  </a:lnTo>
                  <a:lnTo>
                    <a:pt x="6783" y="121824"/>
                  </a:lnTo>
                  <a:lnTo>
                    <a:pt x="8048" y="138389"/>
                  </a:lnTo>
                  <a:lnTo>
                    <a:pt x="9505" y="154735"/>
                  </a:lnTo>
                  <a:lnTo>
                    <a:pt x="11331" y="170654"/>
                  </a:lnTo>
                  <a:lnTo>
                    <a:pt x="13389" y="186123"/>
                  </a:lnTo>
                  <a:lnTo>
                    <a:pt x="15317" y="201204"/>
                  </a:lnTo>
                  <a:lnTo>
                    <a:pt x="16915" y="215981"/>
                  </a:lnTo>
                  <a:lnTo>
                    <a:pt x="18310" y="230534"/>
                  </a:lnTo>
                  <a:lnTo>
                    <a:pt x="19854" y="244926"/>
                  </a:lnTo>
                  <a:lnTo>
                    <a:pt x="21740" y="259196"/>
                  </a:lnTo>
                  <a:lnTo>
                    <a:pt x="23846" y="273159"/>
                  </a:lnTo>
                  <a:lnTo>
                    <a:pt x="26028" y="287989"/>
                  </a:lnTo>
                  <a:lnTo>
                    <a:pt x="28480" y="307228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53222" y="92035"/>
              <a:ext cx="373591" cy="491247"/>
            </a:xfrm>
            <a:custGeom>
              <a:avLst/>
              <a:gdLst/>
              <a:ahLst/>
              <a:cxnLst/>
              <a:rect l="0" t="0" r="0" b="0"/>
              <a:pathLst>
                <a:path w="373591" h="491247">
                  <a:moveTo>
                    <a:pt x="0" y="65892"/>
                  </a:moveTo>
                  <a:lnTo>
                    <a:pt x="5868" y="60024"/>
                  </a:lnTo>
                  <a:lnTo>
                    <a:pt x="11432" y="54460"/>
                  </a:lnTo>
                  <a:lnTo>
                    <a:pt x="17241" y="48665"/>
                  </a:lnTo>
                  <a:lnTo>
                    <a:pt x="23667" y="42758"/>
                  </a:lnTo>
                  <a:lnTo>
                    <a:pt x="31294" y="37076"/>
                  </a:lnTo>
                  <a:lnTo>
                    <a:pt x="40328" y="31801"/>
                  </a:lnTo>
                  <a:lnTo>
                    <a:pt x="50655" y="26951"/>
                  </a:lnTo>
                  <a:lnTo>
                    <a:pt x="62031" y="22465"/>
                  </a:lnTo>
                  <a:lnTo>
                    <a:pt x="74196" y="18263"/>
                  </a:lnTo>
                  <a:lnTo>
                    <a:pt x="86769" y="14272"/>
                  </a:lnTo>
                  <a:lnTo>
                    <a:pt x="99275" y="10431"/>
                  </a:lnTo>
                  <a:lnTo>
                    <a:pt x="111459" y="6705"/>
                  </a:lnTo>
                  <a:lnTo>
                    <a:pt x="123265" y="3388"/>
                  </a:lnTo>
                  <a:lnTo>
                    <a:pt x="134733" y="1073"/>
                  </a:lnTo>
                  <a:lnTo>
                    <a:pt x="145937" y="0"/>
                  </a:lnTo>
                  <a:lnTo>
                    <a:pt x="157106" y="95"/>
                  </a:lnTo>
                  <a:lnTo>
                    <a:pt x="168606" y="1148"/>
                  </a:lnTo>
                  <a:lnTo>
                    <a:pt x="180603" y="2934"/>
                  </a:lnTo>
                  <a:lnTo>
                    <a:pt x="192934" y="5420"/>
                  </a:lnTo>
                  <a:lnTo>
                    <a:pt x="205212" y="8758"/>
                  </a:lnTo>
                  <a:lnTo>
                    <a:pt x="217206" y="12964"/>
                  </a:lnTo>
                  <a:lnTo>
                    <a:pt x="228700" y="17923"/>
                  </a:lnTo>
                  <a:lnTo>
                    <a:pt x="239419" y="23475"/>
                  </a:lnTo>
                  <a:lnTo>
                    <a:pt x="249289" y="29479"/>
                  </a:lnTo>
                  <a:lnTo>
                    <a:pt x="258237" y="36138"/>
                  </a:lnTo>
                  <a:lnTo>
                    <a:pt x="266109" y="43973"/>
                  </a:lnTo>
                  <a:lnTo>
                    <a:pt x="272917" y="53171"/>
                  </a:lnTo>
                  <a:lnTo>
                    <a:pt x="278490" y="63621"/>
                  </a:lnTo>
                  <a:lnTo>
                    <a:pt x="282411" y="75085"/>
                  </a:lnTo>
                  <a:lnTo>
                    <a:pt x="284599" y="87312"/>
                  </a:lnTo>
                  <a:lnTo>
                    <a:pt x="285103" y="99928"/>
                  </a:lnTo>
                  <a:lnTo>
                    <a:pt x="283929" y="112463"/>
                  </a:lnTo>
                  <a:lnTo>
                    <a:pt x="281251" y="124663"/>
                  </a:lnTo>
                  <a:lnTo>
                    <a:pt x="277353" y="136310"/>
                  </a:lnTo>
                  <a:lnTo>
                    <a:pt x="272529" y="147139"/>
                  </a:lnTo>
                  <a:lnTo>
                    <a:pt x="267029" y="157090"/>
                  </a:lnTo>
                  <a:lnTo>
                    <a:pt x="261051" y="166265"/>
                  </a:lnTo>
                  <a:lnTo>
                    <a:pt x="254739" y="174823"/>
                  </a:lnTo>
                  <a:lnTo>
                    <a:pt x="248194" y="182913"/>
                  </a:lnTo>
                  <a:lnTo>
                    <a:pt x="241324" y="190501"/>
                  </a:lnTo>
                  <a:lnTo>
                    <a:pt x="233874" y="197378"/>
                  </a:lnTo>
                  <a:lnTo>
                    <a:pt x="225824" y="203477"/>
                  </a:lnTo>
                  <a:lnTo>
                    <a:pt x="219952" y="208488"/>
                  </a:lnTo>
                  <a:lnTo>
                    <a:pt x="219480" y="212111"/>
                  </a:lnTo>
                  <a:lnTo>
                    <a:pt x="223069" y="214836"/>
                  </a:lnTo>
                  <a:lnTo>
                    <a:pt x="229199" y="217272"/>
                  </a:lnTo>
                  <a:lnTo>
                    <a:pt x="236913" y="219764"/>
                  </a:lnTo>
                  <a:lnTo>
                    <a:pt x="245623" y="222445"/>
                  </a:lnTo>
                  <a:lnTo>
                    <a:pt x="254968" y="225493"/>
                  </a:lnTo>
                  <a:lnTo>
                    <a:pt x="264721" y="229190"/>
                  </a:lnTo>
                  <a:lnTo>
                    <a:pt x="274740" y="233626"/>
                  </a:lnTo>
                  <a:lnTo>
                    <a:pt x="284932" y="238734"/>
                  </a:lnTo>
                  <a:lnTo>
                    <a:pt x="295238" y="244384"/>
                  </a:lnTo>
                  <a:lnTo>
                    <a:pt x="305615" y="250448"/>
                  </a:lnTo>
                  <a:lnTo>
                    <a:pt x="315873" y="256976"/>
                  </a:lnTo>
                  <a:lnTo>
                    <a:pt x="325688" y="264190"/>
                  </a:lnTo>
                  <a:lnTo>
                    <a:pt x="334915" y="272154"/>
                  </a:lnTo>
                  <a:lnTo>
                    <a:pt x="343416" y="280791"/>
                  </a:lnTo>
                  <a:lnTo>
                    <a:pt x="350981" y="289966"/>
                  </a:lnTo>
                  <a:lnTo>
                    <a:pt x="357583" y="299556"/>
                  </a:lnTo>
                  <a:lnTo>
                    <a:pt x="363186" y="309776"/>
                  </a:lnTo>
                  <a:lnTo>
                    <a:pt x="367660" y="321154"/>
                  </a:lnTo>
                  <a:lnTo>
                    <a:pt x="371032" y="333872"/>
                  </a:lnTo>
                  <a:lnTo>
                    <a:pt x="373145" y="347328"/>
                  </a:lnTo>
                  <a:lnTo>
                    <a:pt x="373590" y="360366"/>
                  </a:lnTo>
                  <a:lnTo>
                    <a:pt x="372296" y="372354"/>
                  </a:lnTo>
                  <a:lnTo>
                    <a:pt x="369478" y="383181"/>
                  </a:lnTo>
                  <a:lnTo>
                    <a:pt x="365453" y="392987"/>
                  </a:lnTo>
                  <a:lnTo>
                    <a:pt x="360521" y="401988"/>
                  </a:lnTo>
                  <a:lnTo>
                    <a:pt x="354771" y="410389"/>
                  </a:lnTo>
                  <a:lnTo>
                    <a:pt x="348088" y="418360"/>
                  </a:lnTo>
                  <a:lnTo>
                    <a:pt x="340479" y="426024"/>
                  </a:lnTo>
                  <a:lnTo>
                    <a:pt x="331912" y="433310"/>
                  </a:lnTo>
                  <a:lnTo>
                    <a:pt x="322252" y="439978"/>
                  </a:lnTo>
                  <a:lnTo>
                    <a:pt x="311532" y="445944"/>
                  </a:lnTo>
                  <a:lnTo>
                    <a:pt x="300078" y="451271"/>
                  </a:lnTo>
                  <a:lnTo>
                    <a:pt x="288398" y="456083"/>
                  </a:lnTo>
                  <a:lnTo>
                    <a:pt x="276798" y="460507"/>
                  </a:lnTo>
                  <a:lnTo>
                    <a:pt x="265231" y="464647"/>
                  </a:lnTo>
                  <a:lnTo>
                    <a:pt x="253399" y="468589"/>
                  </a:lnTo>
                  <a:lnTo>
                    <a:pt x="241142" y="472387"/>
                  </a:lnTo>
                  <a:lnTo>
                    <a:pt x="228451" y="475922"/>
                  </a:lnTo>
                  <a:lnTo>
                    <a:pt x="215393" y="478916"/>
                  </a:lnTo>
                  <a:lnTo>
                    <a:pt x="202048" y="481262"/>
                  </a:lnTo>
                  <a:lnTo>
                    <a:pt x="188492" y="483006"/>
                  </a:lnTo>
                  <a:lnTo>
                    <a:pt x="174785" y="484260"/>
                  </a:lnTo>
                  <a:lnTo>
                    <a:pt x="160977" y="485144"/>
                  </a:lnTo>
                  <a:lnTo>
                    <a:pt x="147265" y="485926"/>
                  </a:lnTo>
                  <a:lnTo>
                    <a:pt x="133978" y="486992"/>
                  </a:lnTo>
                  <a:lnTo>
                    <a:pt x="121272" y="488519"/>
                  </a:lnTo>
                  <a:lnTo>
                    <a:pt x="109382" y="490171"/>
                  </a:lnTo>
                  <a:lnTo>
                    <a:pt x="97444" y="491246"/>
                  </a:lnTo>
                  <a:lnTo>
                    <a:pt x="83292" y="490724"/>
                  </a:lnTo>
                  <a:lnTo>
                    <a:pt x="63171" y="4870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61563" y="336911"/>
              <a:ext cx="176597" cy="194727"/>
            </a:xfrm>
            <a:custGeom>
              <a:avLst/>
              <a:gdLst/>
              <a:ahLst/>
              <a:cxnLst/>
              <a:rect l="0" t="0" r="0" b="0"/>
              <a:pathLst>
                <a:path w="176597" h="194727">
                  <a:moveTo>
                    <a:pt x="65442" y="0"/>
                  </a:moveTo>
                  <a:lnTo>
                    <a:pt x="56708" y="3001"/>
                  </a:lnTo>
                  <a:lnTo>
                    <a:pt x="49001" y="6424"/>
                  </a:lnTo>
                  <a:lnTo>
                    <a:pt x="41603" y="10629"/>
                  </a:lnTo>
                  <a:lnTo>
                    <a:pt x="34515" y="15875"/>
                  </a:lnTo>
                  <a:lnTo>
                    <a:pt x="27985" y="22653"/>
                  </a:lnTo>
                  <a:lnTo>
                    <a:pt x="22112" y="31085"/>
                  </a:lnTo>
                  <a:lnTo>
                    <a:pt x="16848" y="40825"/>
                  </a:lnTo>
                  <a:lnTo>
                    <a:pt x="12077" y="51268"/>
                  </a:lnTo>
                  <a:lnTo>
                    <a:pt x="7692" y="61996"/>
                  </a:lnTo>
                  <a:lnTo>
                    <a:pt x="3915" y="72958"/>
                  </a:lnTo>
                  <a:lnTo>
                    <a:pt x="1283" y="84376"/>
                  </a:lnTo>
                  <a:lnTo>
                    <a:pt x="0" y="96342"/>
                  </a:lnTo>
                  <a:lnTo>
                    <a:pt x="122" y="108496"/>
                  </a:lnTo>
                  <a:lnTo>
                    <a:pt x="1724" y="120130"/>
                  </a:lnTo>
                  <a:lnTo>
                    <a:pt x="4692" y="130882"/>
                  </a:lnTo>
                  <a:lnTo>
                    <a:pt x="8786" y="140729"/>
                  </a:lnTo>
                  <a:lnTo>
                    <a:pt x="13743" y="149804"/>
                  </a:lnTo>
                  <a:lnTo>
                    <a:pt x="19337" y="158274"/>
                  </a:lnTo>
                  <a:lnTo>
                    <a:pt x="25547" y="166132"/>
                  </a:lnTo>
                  <a:lnTo>
                    <a:pt x="32547" y="173199"/>
                  </a:lnTo>
                  <a:lnTo>
                    <a:pt x="40373" y="179434"/>
                  </a:lnTo>
                  <a:lnTo>
                    <a:pt x="49085" y="184775"/>
                  </a:lnTo>
                  <a:lnTo>
                    <a:pt x="58845" y="189066"/>
                  </a:lnTo>
                  <a:lnTo>
                    <a:pt x="69631" y="192312"/>
                  </a:lnTo>
                  <a:lnTo>
                    <a:pt x="81129" y="194339"/>
                  </a:lnTo>
                  <a:lnTo>
                    <a:pt x="92840" y="194726"/>
                  </a:lnTo>
                  <a:lnTo>
                    <a:pt x="104450" y="193392"/>
                  </a:lnTo>
                  <a:lnTo>
                    <a:pt x="115685" y="190547"/>
                  </a:lnTo>
                  <a:lnTo>
                    <a:pt x="126229" y="186504"/>
                  </a:lnTo>
                  <a:lnTo>
                    <a:pt x="135981" y="181560"/>
                  </a:lnTo>
                  <a:lnTo>
                    <a:pt x="144851" y="175802"/>
                  </a:lnTo>
                  <a:lnTo>
                    <a:pt x="152671" y="169114"/>
                  </a:lnTo>
                  <a:lnTo>
                    <a:pt x="159448" y="161502"/>
                  </a:lnTo>
                  <a:lnTo>
                    <a:pt x="165171" y="152933"/>
                  </a:lnTo>
                  <a:lnTo>
                    <a:pt x="169725" y="143271"/>
                  </a:lnTo>
                  <a:lnTo>
                    <a:pt x="173156" y="132549"/>
                  </a:lnTo>
                  <a:lnTo>
                    <a:pt x="175478" y="121095"/>
                  </a:lnTo>
                  <a:lnTo>
                    <a:pt x="176596" y="109414"/>
                  </a:lnTo>
                  <a:lnTo>
                    <a:pt x="176567" y="97824"/>
                  </a:lnTo>
                  <a:lnTo>
                    <a:pt x="175412" y="86602"/>
                  </a:lnTo>
                  <a:lnTo>
                    <a:pt x="173043" y="76066"/>
                  </a:lnTo>
                  <a:lnTo>
                    <a:pt x="169518" y="66320"/>
                  </a:lnTo>
                  <a:lnTo>
                    <a:pt x="164864" y="57453"/>
                  </a:lnTo>
                  <a:lnTo>
                    <a:pt x="158991" y="49636"/>
                  </a:lnTo>
                  <a:lnTo>
                    <a:pt x="151967" y="42865"/>
                  </a:lnTo>
                  <a:lnTo>
                    <a:pt x="143979" y="37317"/>
                  </a:lnTo>
                  <a:lnTo>
                    <a:pt x="135247" y="33412"/>
                  </a:lnTo>
                  <a:lnTo>
                    <a:pt x="125976" y="31231"/>
                  </a:lnTo>
                  <a:lnTo>
                    <a:pt x="116587" y="30594"/>
                  </a:lnTo>
                  <a:lnTo>
                    <a:pt x="106689" y="31282"/>
                  </a:lnTo>
                  <a:lnTo>
                    <a:pt x="94299" y="34472"/>
                  </a:lnTo>
                  <a:lnTo>
                    <a:pt x="7597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4932" y="326383"/>
              <a:ext cx="157929" cy="157716"/>
            </a:xfrm>
            <a:custGeom>
              <a:avLst/>
              <a:gdLst/>
              <a:ahLst/>
              <a:cxnLst/>
              <a:rect l="0" t="0" r="0" b="0"/>
              <a:pathLst>
                <a:path w="157929" h="157716">
                  <a:moveTo>
                    <a:pt x="0" y="73699"/>
                  </a:moveTo>
                  <a:lnTo>
                    <a:pt x="5801" y="79634"/>
                  </a:lnTo>
                  <a:lnTo>
                    <a:pt x="10725" y="85839"/>
                  </a:lnTo>
                  <a:lnTo>
                    <a:pt x="15233" y="92934"/>
                  </a:lnTo>
                  <a:lnTo>
                    <a:pt x="19626" y="100875"/>
                  </a:lnTo>
                  <a:lnTo>
                    <a:pt x="24288" y="109521"/>
                  </a:lnTo>
                  <a:lnTo>
                    <a:pt x="29403" y="118716"/>
                  </a:lnTo>
                  <a:lnTo>
                    <a:pt x="34980" y="128315"/>
                  </a:lnTo>
                  <a:lnTo>
                    <a:pt x="40953" y="138205"/>
                  </a:lnTo>
                  <a:lnTo>
                    <a:pt x="47172" y="148226"/>
                  </a:lnTo>
                  <a:lnTo>
                    <a:pt x="51531" y="155785"/>
                  </a:lnTo>
                  <a:lnTo>
                    <a:pt x="52080" y="157715"/>
                  </a:lnTo>
                  <a:lnTo>
                    <a:pt x="50509" y="155049"/>
                  </a:lnTo>
                  <a:lnTo>
                    <a:pt x="47972" y="149408"/>
                  </a:lnTo>
                  <a:lnTo>
                    <a:pt x="44981" y="141934"/>
                  </a:lnTo>
                  <a:lnTo>
                    <a:pt x="42094" y="133335"/>
                  </a:lnTo>
                  <a:lnTo>
                    <a:pt x="40035" y="124038"/>
                  </a:lnTo>
                  <a:lnTo>
                    <a:pt x="39124" y="114304"/>
                  </a:lnTo>
                  <a:lnTo>
                    <a:pt x="39490" y="104292"/>
                  </a:lnTo>
                  <a:lnTo>
                    <a:pt x="41253" y="94101"/>
                  </a:lnTo>
                  <a:lnTo>
                    <a:pt x="44332" y="83798"/>
                  </a:lnTo>
                  <a:lnTo>
                    <a:pt x="48669" y="73589"/>
                  </a:lnTo>
                  <a:lnTo>
                    <a:pt x="54320" y="63806"/>
                  </a:lnTo>
                  <a:lnTo>
                    <a:pt x="61193" y="54599"/>
                  </a:lnTo>
                  <a:lnTo>
                    <a:pt x="69077" y="46111"/>
                  </a:lnTo>
                  <a:lnTo>
                    <a:pt x="77738" y="38556"/>
                  </a:lnTo>
                  <a:lnTo>
                    <a:pt x="86971" y="31955"/>
                  </a:lnTo>
                  <a:lnTo>
                    <a:pt x="96610" y="26183"/>
                  </a:lnTo>
                  <a:lnTo>
                    <a:pt x="106533" y="21064"/>
                  </a:lnTo>
                  <a:lnTo>
                    <a:pt x="116638" y="16436"/>
                  </a:lnTo>
                  <a:lnTo>
                    <a:pt x="126408" y="12312"/>
                  </a:lnTo>
                  <a:lnTo>
                    <a:pt x="135866" y="8474"/>
                  </a:lnTo>
                  <a:lnTo>
                    <a:pt x="145843" y="458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11951" y="326383"/>
              <a:ext cx="109894" cy="166292"/>
            </a:xfrm>
            <a:custGeom>
              <a:avLst/>
              <a:gdLst/>
              <a:ahLst/>
              <a:cxnLst/>
              <a:rect l="0" t="0" r="0" b="0"/>
              <a:pathLst>
                <a:path w="109894" h="166292">
                  <a:moveTo>
                    <a:pt x="4608" y="63171"/>
                  </a:moveTo>
                  <a:lnTo>
                    <a:pt x="1808" y="71972"/>
                  </a:lnTo>
                  <a:lnTo>
                    <a:pt x="306" y="80319"/>
                  </a:lnTo>
                  <a:lnTo>
                    <a:pt x="0" y="89022"/>
                  </a:lnTo>
                  <a:lnTo>
                    <a:pt x="679" y="98316"/>
                  </a:lnTo>
                  <a:lnTo>
                    <a:pt x="2147" y="108459"/>
                  </a:lnTo>
                  <a:lnTo>
                    <a:pt x="4216" y="119500"/>
                  </a:lnTo>
                  <a:lnTo>
                    <a:pt x="6725" y="131167"/>
                  </a:lnTo>
                  <a:lnTo>
                    <a:pt x="9548" y="142989"/>
                  </a:lnTo>
                  <a:lnTo>
                    <a:pt x="12565" y="154607"/>
                  </a:lnTo>
                  <a:lnTo>
                    <a:pt x="14827" y="163416"/>
                  </a:lnTo>
                  <a:lnTo>
                    <a:pt x="15248" y="166291"/>
                  </a:lnTo>
                  <a:lnTo>
                    <a:pt x="14229" y="164283"/>
                  </a:lnTo>
                  <a:lnTo>
                    <a:pt x="12291" y="159082"/>
                  </a:lnTo>
                  <a:lnTo>
                    <a:pt x="9779" y="151898"/>
                  </a:lnTo>
                  <a:lnTo>
                    <a:pt x="6920" y="143485"/>
                  </a:lnTo>
                  <a:lnTo>
                    <a:pt x="4170" y="134142"/>
                  </a:lnTo>
                  <a:lnTo>
                    <a:pt x="2228" y="123842"/>
                  </a:lnTo>
                  <a:lnTo>
                    <a:pt x="1406" y="112636"/>
                  </a:lnTo>
                  <a:lnTo>
                    <a:pt x="1837" y="100829"/>
                  </a:lnTo>
                  <a:lnTo>
                    <a:pt x="3646" y="88899"/>
                  </a:lnTo>
                  <a:lnTo>
                    <a:pt x="6758" y="77139"/>
                  </a:lnTo>
                  <a:lnTo>
                    <a:pt x="11117" y="65971"/>
                  </a:lnTo>
                  <a:lnTo>
                    <a:pt x="16783" y="56002"/>
                  </a:lnTo>
                  <a:lnTo>
                    <a:pt x="23666" y="47445"/>
                  </a:lnTo>
                  <a:lnTo>
                    <a:pt x="31557" y="40021"/>
                  </a:lnTo>
                  <a:lnTo>
                    <a:pt x="40223" y="33179"/>
                  </a:lnTo>
                  <a:lnTo>
                    <a:pt x="49454" y="26541"/>
                  </a:lnTo>
                  <a:lnTo>
                    <a:pt x="59015" y="20226"/>
                  </a:lnTo>
                  <a:lnTo>
                    <a:pt x="69791" y="14139"/>
                  </a:lnTo>
                  <a:lnTo>
                    <a:pt x="84961" y="7740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41885" y="357968"/>
              <a:ext cx="129466" cy="147924"/>
            </a:xfrm>
            <a:custGeom>
              <a:avLst/>
              <a:gdLst/>
              <a:ahLst/>
              <a:cxnLst/>
              <a:rect l="0" t="0" r="0" b="0"/>
              <a:pathLst>
                <a:path w="129466" h="147924">
                  <a:moveTo>
                    <a:pt x="85244" y="21057"/>
                  </a:moveTo>
                  <a:lnTo>
                    <a:pt x="76443" y="18325"/>
                  </a:lnTo>
                  <a:lnTo>
                    <a:pt x="68096" y="17463"/>
                  </a:lnTo>
                  <a:lnTo>
                    <a:pt x="59402" y="18453"/>
                  </a:lnTo>
                  <a:lnTo>
                    <a:pt x="50454" y="20992"/>
                  </a:lnTo>
                  <a:lnTo>
                    <a:pt x="41608" y="24776"/>
                  </a:lnTo>
                  <a:lnTo>
                    <a:pt x="33073" y="29516"/>
                  </a:lnTo>
                  <a:lnTo>
                    <a:pt x="25058" y="35122"/>
                  </a:lnTo>
                  <a:lnTo>
                    <a:pt x="17829" y="41701"/>
                  </a:lnTo>
                  <a:lnTo>
                    <a:pt x="11460" y="49236"/>
                  </a:lnTo>
                  <a:lnTo>
                    <a:pt x="6186" y="57751"/>
                  </a:lnTo>
                  <a:lnTo>
                    <a:pt x="2466" y="67377"/>
                  </a:lnTo>
                  <a:lnTo>
                    <a:pt x="413" y="78073"/>
                  </a:lnTo>
                  <a:lnTo>
                    <a:pt x="0" y="89510"/>
                  </a:lnTo>
                  <a:lnTo>
                    <a:pt x="1235" y="101180"/>
                  </a:lnTo>
                  <a:lnTo>
                    <a:pt x="3963" y="112753"/>
                  </a:lnTo>
                  <a:lnTo>
                    <a:pt x="8233" y="123624"/>
                  </a:lnTo>
                  <a:lnTo>
                    <a:pt x="14373" y="132860"/>
                  </a:lnTo>
                  <a:lnTo>
                    <a:pt x="22386" y="140093"/>
                  </a:lnTo>
                  <a:lnTo>
                    <a:pt x="31851" y="145134"/>
                  </a:lnTo>
                  <a:lnTo>
                    <a:pt x="42113" y="147709"/>
                  </a:lnTo>
                  <a:lnTo>
                    <a:pt x="52711" y="147923"/>
                  </a:lnTo>
                  <a:lnTo>
                    <a:pt x="63248" y="146154"/>
                  </a:lnTo>
                  <a:lnTo>
                    <a:pt x="73316" y="142850"/>
                  </a:lnTo>
                  <a:lnTo>
                    <a:pt x="82746" y="138409"/>
                  </a:lnTo>
                  <a:lnTo>
                    <a:pt x="91398" y="132992"/>
                  </a:lnTo>
                  <a:lnTo>
                    <a:pt x="99072" y="126533"/>
                  </a:lnTo>
                  <a:lnTo>
                    <a:pt x="105755" y="119080"/>
                  </a:lnTo>
                  <a:lnTo>
                    <a:pt x="111584" y="110787"/>
                  </a:lnTo>
                  <a:lnTo>
                    <a:pt x="116741" y="101843"/>
                  </a:lnTo>
                  <a:lnTo>
                    <a:pt x="121392" y="92417"/>
                  </a:lnTo>
                  <a:lnTo>
                    <a:pt x="125348" y="82646"/>
                  </a:lnTo>
                  <a:lnTo>
                    <a:pt x="128100" y="72634"/>
                  </a:lnTo>
                  <a:lnTo>
                    <a:pt x="129465" y="62460"/>
                  </a:lnTo>
                  <a:lnTo>
                    <a:pt x="129398" y="52340"/>
                  </a:lnTo>
                  <a:lnTo>
                    <a:pt x="127832" y="42619"/>
                  </a:lnTo>
                  <a:lnTo>
                    <a:pt x="124888" y="33459"/>
                  </a:lnTo>
                  <a:lnTo>
                    <a:pt x="120733" y="25145"/>
                  </a:lnTo>
                  <a:lnTo>
                    <a:pt x="114876" y="17353"/>
                  </a:lnTo>
                  <a:lnTo>
                    <a:pt x="104572" y="9399"/>
                  </a:lnTo>
                  <a:lnTo>
                    <a:pt x="8524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32414" y="347440"/>
              <a:ext cx="210571" cy="136231"/>
            </a:xfrm>
            <a:custGeom>
              <a:avLst/>
              <a:gdLst/>
              <a:ahLst/>
              <a:cxnLst/>
              <a:rect l="0" t="0" r="0" b="0"/>
              <a:pathLst>
                <a:path w="210571" h="136231">
                  <a:moveTo>
                    <a:pt x="0" y="10528"/>
                  </a:moveTo>
                  <a:lnTo>
                    <a:pt x="1" y="22331"/>
                  </a:lnTo>
                  <a:lnTo>
                    <a:pt x="1" y="34100"/>
                  </a:lnTo>
                  <a:lnTo>
                    <a:pt x="5" y="46985"/>
                  </a:lnTo>
                  <a:lnTo>
                    <a:pt x="178" y="60661"/>
                  </a:lnTo>
                  <a:lnTo>
                    <a:pt x="826" y="74340"/>
                  </a:lnTo>
                  <a:lnTo>
                    <a:pt x="2088" y="87547"/>
                  </a:lnTo>
                  <a:lnTo>
                    <a:pt x="4259" y="99826"/>
                  </a:lnTo>
                  <a:lnTo>
                    <a:pt x="7853" y="110609"/>
                  </a:lnTo>
                  <a:lnTo>
                    <a:pt x="13015" y="119732"/>
                  </a:lnTo>
                  <a:lnTo>
                    <a:pt x="19585" y="127041"/>
                  </a:lnTo>
                  <a:lnTo>
                    <a:pt x="27282" y="132217"/>
                  </a:lnTo>
                  <a:lnTo>
                    <a:pt x="35819" y="135285"/>
                  </a:lnTo>
                  <a:lnTo>
                    <a:pt x="44633" y="136230"/>
                  </a:lnTo>
                  <a:lnTo>
                    <a:pt x="52930" y="134828"/>
                  </a:lnTo>
                  <a:lnTo>
                    <a:pt x="60317" y="131183"/>
                  </a:lnTo>
                  <a:lnTo>
                    <a:pt x="66765" y="125654"/>
                  </a:lnTo>
                  <a:lnTo>
                    <a:pt x="72412" y="118663"/>
                  </a:lnTo>
                  <a:lnTo>
                    <a:pt x="77434" y="110595"/>
                  </a:lnTo>
                  <a:lnTo>
                    <a:pt x="81996" y="101757"/>
                  </a:lnTo>
                  <a:lnTo>
                    <a:pt x="86229" y="92381"/>
                  </a:lnTo>
                  <a:lnTo>
                    <a:pt x="90237" y="82704"/>
                  </a:lnTo>
                  <a:lnTo>
                    <a:pt x="94293" y="75352"/>
                  </a:lnTo>
                  <a:lnTo>
                    <a:pt x="98267" y="73533"/>
                  </a:lnTo>
                  <a:lnTo>
                    <a:pt x="101624" y="76283"/>
                  </a:lnTo>
                  <a:lnTo>
                    <a:pt x="104596" y="81993"/>
                  </a:lnTo>
                  <a:lnTo>
                    <a:pt x="107811" y="89355"/>
                  </a:lnTo>
                  <a:lnTo>
                    <a:pt x="112045" y="97353"/>
                  </a:lnTo>
                  <a:lnTo>
                    <a:pt x="117603" y="105417"/>
                  </a:lnTo>
                  <a:lnTo>
                    <a:pt x="124420" y="112832"/>
                  </a:lnTo>
                  <a:lnTo>
                    <a:pt x="132275" y="118620"/>
                  </a:lnTo>
                  <a:lnTo>
                    <a:pt x="140918" y="122403"/>
                  </a:lnTo>
                  <a:lnTo>
                    <a:pt x="149970" y="124150"/>
                  </a:lnTo>
                  <a:lnTo>
                    <a:pt x="158958" y="123895"/>
                  </a:lnTo>
                  <a:lnTo>
                    <a:pt x="167621" y="121871"/>
                  </a:lnTo>
                  <a:lnTo>
                    <a:pt x="175740" y="118261"/>
                  </a:lnTo>
                  <a:lnTo>
                    <a:pt x="183047" y="113107"/>
                  </a:lnTo>
                  <a:lnTo>
                    <a:pt x="189476" y="106567"/>
                  </a:lnTo>
                  <a:lnTo>
                    <a:pt x="194964" y="98738"/>
                  </a:lnTo>
                  <a:lnTo>
                    <a:pt x="199359" y="89581"/>
                  </a:lnTo>
                  <a:lnTo>
                    <a:pt x="202689" y="79203"/>
                  </a:lnTo>
                  <a:lnTo>
                    <a:pt x="205118" y="67850"/>
                  </a:lnTo>
                  <a:lnTo>
                    <a:pt x="207104" y="54401"/>
                  </a:lnTo>
                  <a:lnTo>
                    <a:pt x="208821" y="3432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06155" y="38955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42" y="65554"/>
                  </a:lnTo>
                  <a:lnTo>
                    <a:pt x="11604" y="77161"/>
                  </a:lnTo>
                  <a:lnTo>
                    <a:pt x="14362" y="88581"/>
                  </a:lnTo>
                  <a:lnTo>
                    <a:pt x="17356" y="10081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16684" y="2737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11440" y="348542"/>
              <a:ext cx="126343" cy="135769"/>
            </a:xfrm>
            <a:custGeom>
              <a:avLst/>
              <a:gdLst/>
              <a:ahLst/>
              <a:cxnLst/>
              <a:rect l="0" t="0" r="0" b="0"/>
              <a:pathLst>
                <a:path w="126343" h="135769">
                  <a:moveTo>
                    <a:pt x="0" y="51540"/>
                  </a:moveTo>
                  <a:lnTo>
                    <a:pt x="2867" y="60409"/>
                  </a:lnTo>
                  <a:lnTo>
                    <a:pt x="5009" y="69396"/>
                  </a:lnTo>
                  <a:lnTo>
                    <a:pt x="6617" y="79386"/>
                  </a:lnTo>
                  <a:lnTo>
                    <a:pt x="7970" y="90194"/>
                  </a:lnTo>
                  <a:lnTo>
                    <a:pt x="9467" y="101357"/>
                  </a:lnTo>
                  <a:lnTo>
                    <a:pt x="11294" y="112486"/>
                  </a:lnTo>
                  <a:lnTo>
                    <a:pt x="12688" y="120752"/>
                  </a:lnTo>
                  <a:lnTo>
                    <a:pt x="12877" y="122691"/>
                  </a:lnTo>
                  <a:lnTo>
                    <a:pt x="12526" y="119243"/>
                  </a:lnTo>
                  <a:lnTo>
                    <a:pt x="12066" y="112108"/>
                  </a:lnTo>
                  <a:lnTo>
                    <a:pt x="11653" y="102566"/>
                  </a:lnTo>
                  <a:lnTo>
                    <a:pt x="11327" y="91467"/>
                  </a:lnTo>
                  <a:lnTo>
                    <a:pt x="11085" y="79358"/>
                  </a:lnTo>
                  <a:lnTo>
                    <a:pt x="10911" y="66591"/>
                  </a:lnTo>
                  <a:lnTo>
                    <a:pt x="10803" y="53406"/>
                  </a:lnTo>
                  <a:lnTo>
                    <a:pt x="11238" y="40443"/>
                  </a:lnTo>
                  <a:lnTo>
                    <a:pt x="13125" y="28719"/>
                  </a:lnTo>
                  <a:lnTo>
                    <a:pt x="16845" y="18695"/>
                  </a:lnTo>
                  <a:lnTo>
                    <a:pt x="22295" y="10642"/>
                  </a:lnTo>
                  <a:lnTo>
                    <a:pt x="29167" y="4898"/>
                  </a:lnTo>
                  <a:lnTo>
                    <a:pt x="37119" y="1411"/>
                  </a:lnTo>
                  <a:lnTo>
                    <a:pt x="45693" y="0"/>
                  </a:lnTo>
                  <a:lnTo>
                    <a:pt x="54353" y="549"/>
                  </a:lnTo>
                  <a:lnTo>
                    <a:pt x="62799" y="2805"/>
                  </a:lnTo>
                  <a:lnTo>
                    <a:pt x="70941" y="6586"/>
                  </a:lnTo>
                  <a:lnTo>
                    <a:pt x="78794" y="11863"/>
                  </a:lnTo>
                  <a:lnTo>
                    <a:pt x="86408" y="18489"/>
                  </a:lnTo>
                  <a:lnTo>
                    <a:pt x="93675" y="26377"/>
                  </a:lnTo>
                  <a:lnTo>
                    <a:pt x="100338" y="35575"/>
                  </a:lnTo>
                  <a:lnTo>
                    <a:pt x="106298" y="45985"/>
                  </a:lnTo>
                  <a:lnTo>
                    <a:pt x="111454" y="57399"/>
                  </a:lnTo>
                  <a:lnTo>
                    <a:pt x="115619" y="69585"/>
                  </a:lnTo>
                  <a:lnTo>
                    <a:pt x="118791" y="82319"/>
                  </a:lnTo>
                  <a:lnTo>
                    <a:pt x="121112" y="94830"/>
                  </a:lnTo>
                  <a:lnTo>
                    <a:pt x="123012" y="107032"/>
                  </a:lnTo>
                  <a:lnTo>
                    <a:pt x="124661" y="119992"/>
                  </a:lnTo>
                  <a:lnTo>
                    <a:pt x="126342" y="1357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69788" y="336046"/>
              <a:ext cx="210151" cy="563534"/>
            </a:xfrm>
            <a:custGeom>
              <a:avLst/>
              <a:gdLst/>
              <a:ahLst/>
              <a:cxnLst/>
              <a:rect l="0" t="0" r="0" b="0"/>
              <a:pathLst>
                <a:path w="210151" h="563534">
                  <a:moveTo>
                    <a:pt x="136450" y="127207"/>
                  </a:moveTo>
                  <a:lnTo>
                    <a:pt x="139317" y="118339"/>
                  </a:lnTo>
                  <a:lnTo>
                    <a:pt x="141459" y="109352"/>
                  </a:lnTo>
                  <a:lnTo>
                    <a:pt x="143053" y="99361"/>
                  </a:lnTo>
                  <a:lnTo>
                    <a:pt x="143888" y="88554"/>
                  </a:lnTo>
                  <a:lnTo>
                    <a:pt x="143440" y="77390"/>
                  </a:lnTo>
                  <a:lnTo>
                    <a:pt x="141531" y="66190"/>
                  </a:lnTo>
                  <a:lnTo>
                    <a:pt x="138294" y="55250"/>
                  </a:lnTo>
                  <a:lnTo>
                    <a:pt x="133985" y="44914"/>
                  </a:lnTo>
                  <a:lnTo>
                    <a:pt x="128862" y="35306"/>
                  </a:lnTo>
                  <a:lnTo>
                    <a:pt x="122983" y="26535"/>
                  </a:lnTo>
                  <a:lnTo>
                    <a:pt x="116214" y="18782"/>
                  </a:lnTo>
                  <a:lnTo>
                    <a:pt x="108552" y="12055"/>
                  </a:lnTo>
                  <a:lnTo>
                    <a:pt x="100119" y="6537"/>
                  </a:lnTo>
                  <a:lnTo>
                    <a:pt x="91082" y="2652"/>
                  </a:lnTo>
                  <a:lnTo>
                    <a:pt x="81597" y="488"/>
                  </a:lnTo>
                  <a:lnTo>
                    <a:pt x="71958" y="0"/>
                  </a:lnTo>
                  <a:lnTo>
                    <a:pt x="62566" y="1185"/>
                  </a:lnTo>
                  <a:lnTo>
                    <a:pt x="53627" y="3875"/>
                  </a:lnTo>
                  <a:lnTo>
                    <a:pt x="45320" y="7950"/>
                  </a:lnTo>
                  <a:lnTo>
                    <a:pt x="37888" y="13426"/>
                  </a:lnTo>
                  <a:lnTo>
                    <a:pt x="31365" y="20181"/>
                  </a:lnTo>
                  <a:lnTo>
                    <a:pt x="25475" y="27986"/>
                  </a:lnTo>
                  <a:lnTo>
                    <a:pt x="19744" y="36595"/>
                  </a:lnTo>
                  <a:lnTo>
                    <a:pt x="13896" y="45793"/>
                  </a:lnTo>
                  <a:lnTo>
                    <a:pt x="8322" y="55408"/>
                  </a:lnTo>
                  <a:lnTo>
                    <a:pt x="3944" y="65315"/>
                  </a:lnTo>
                  <a:lnTo>
                    <a:pt x="1188" y="75423"/>
                  </a:lnTo>
                  <a:lnTo>
                    <a:pt x="0" y="85669"/>
                  </a:lnTo>
                  <a:lnTo>
                    <a:pt x="116" y="96007"/>
                  </a:lnTo>
                  <a:lnTo>
                    <a:pt x="1243" y="106399"/>
                  </a:lnTo>
                  <a:lnTo>
                    <a:pt x="3439" y="116496"/>
                  </a:lnTo>
                  <a:lnTo>
                    <a:pt x="7108" y="125671"/>
                  </a:lnTo>
                  <a:lnTo>
                    <a:pt x="12350" y="133645"/>
                  </a:lnTo>
                  <a:lnTo>
                    <a:pt x="18987" y="140152"/>
                  </a:lnTo>
                  <a:lnTo>
                    <a:pt x="26736" y="144774"/>
                  </a:lnTo>
                  <a:lnTo>
                    <a:pt x="35316" y="147463"/>
                  </a:lnTo>
                  <a:lnTo>
                    <a:pt x="44330" y="148151"/>
                  </a:lnTo>
                  <a:lnTo>
                    <a:pt x="53294" y="146575"/>
                  </a:lnTo>
                  <a:lnTo>
                    <a:pt x="61948" y="142818"/>
                  </a:lnTo>
                  <a:lnTo>
                    <a:pt x="70231" y="137383"/>
                  </a:lnTo>
                  <a:lnTo>
                    <a:pt x="78180" y="130989"/>
                  </a:lnTo>
                  <a:lnTo>
                    <a:pt x="85858" y="124134"/>
                  </a:lnTo>
                  <a:lnTo>
                    <a:pt x="93168" y="116925"/>
                  </a:lnTo>
                  <a:lnTo>
                    <a:pt x="99859" y="109181"/>
                  </a:lnTo>
                  <a:lnTo>
                    <a:pt x="105846" y="100883"/>
                  </a:lnTo>
                  <a:lnTo>
                    <a:pt x="111303" y="94143"/>
                  </a:lnTo>
                  <a:lnTo>
                    <a:pt x="116017" y="92245"/>
                  </a:lnTo>
                  <a:lnTo>
                    <a:pt x="119421" y="95542"/>
                  </a:lnTo>
                  <a:lnTo>
                    <a:pt x="121684" y="103050"/>
                  </a:lnTo>
                  <a:lnTo>
                    <a:pt x="123155" y="113663"/>
                  </a:lnTo>
                  <a:lnTo>
                    <a:pt x="124108" y="126473"/>
                  </a:lnTo>
                  <a:lnTo>
                    <a:pt x="124727" y="140808"/>
                  </a:lnTo>
                  <a:lnTo>
                    <a:pt x="125133" y="156192"/>
                  </a:lnTo>
                  <a:lnTo>
                    <a:pt x="125400" y="172454"/>
                  </a:lnTo>
                  <a:lnTo>
                    <a:pt x="125576" y="189671"/>
                  </a:lnTo>
                  <a:lnTo>
                    <a:pt x="125697" y="207802"/>
                  </a:lnTo>
                  <a:lnTo>
                    <a:pt x="125947" y="226218"/>
                  </a:lnTo>
                  <a:lnTo>
                    <a:pt x="126646" y="243824"/>
                  </a:lnTo>
                  <a:lnTo>
                    <a:pt x="127929" y="260090"/>
                  </a:lnTo>
                  <a:lnTo>
                    <a:pt x="129604" y="275640"/>
                  </a:lnTo>
                  <a:lnTo>
                    <a:pt x="131267" y="291908"/>
                  </a:lnTo>
                  <a:lnTo>
                    <a:pt x="132680" y="309668"/>
                  </a:lnTo>
                  <a:lnTo>
                    <a:pt x="133779" y="328701"/>
                  </a:lnTo>
                  <a:lnTo>
                    <a:pt x="134592" y="348182"/>
                  </a:lnTo>
                  <a:lnTo>
                    <a:pt x="135173" y="367558"/>
                  </a:lnTo>
                  <a:lnTo>
                    <a:pt x="135580" y="386772"/>
                  </a:lnTo>
                  <a:lnTo>
                    <a:pt x="135861" y="406105"/>
                  </a:lnTo>
                  <a:lnTo>
                    <a:pt x="136048" y="425724"/>
                  </a:lnTo>
                  <a:lnTo>
                    <a:pt x="136006" y="445338"/>
                  </a:lnTo>
                  <a:lnTo>
                    <a:pt x="135445" y="464294"/>
                  </a:lnTo>
                  <a:lnTo>
                    <a:pt x="134246" y="482266"/>
                  </a:lnTo>
                  <a:lnTo>
                    <a:pt x="132288" y="499100"/>
                  </a:lnTo>
                  <a:lnTo>
                    <a:pt x="129370" y="514640"/>
                  </a:lnTo>
                  <a:lnTo>
                    <a:pt x="125474" y="528925"/>
                  </a:lnTo>
                  <a:lnTo>
                    <a:pt x="120569" y="541501"/>
                  </a:lnTo>
                  <a:lnTo>
                    <a:pt x="114528" y="551373"/>
                  </a:lnTo>
                  <a:lnTo>
                    <a:pt x="107389" y="558230"/>
                  </a:lnTo>
                  <a:lnTo>
                    <a:pt x="99325" y="562209"/>
                  </a:lnTo>
                  <a:lnTo>
                    <a:pt x="90543" y="563533"/>
                  </a:lnTo>
                  <a:lnTo>
                    <a:pt x="81234" y="562606"/>
                  </a:lnTo>
                  <a:lnTo>
                    <a:pt x="71713" y="559750"/>
                  </a:lnTo>
                  <a:lnTo>
                    <a:pt x="62403" y="555109"/>
                  </a:lnTo>
                  <a:lnTo>
                    <a:pt x="53518" y="548922"/>
                  </a:lnTo>
                  <a:lnTo>
                    <a:pt x="45247" y="541501"/>
                  </a:lnTo>
                  <a:lnTo>
                    <a:pt x="37838" y="533150"/>
                  </a:lnTo>
                  <a:lnTo>
                    <a:pt x="31341" y="524122"/>
                  </a:lnTo>
                  <a:lnTo>
                    <a:pt x="25807" y="514450"/>
                  </a:lnTo>
                  <a:lnTo>
                    <a:pt x="21380" y="503972"/>
                  </a:lnTo>
                  <a:lnTo>
                    <a:pt x="18030" y="492663"/>
                  </a:lnTo>
                  <a:lnTo>
                    <a:pt x="15592" y="480627"/>
                  </a:lnTo>
                  <a:lnTo>
                    <a:pt x="13865" y="468015"/>
                  </a:lnTo>
                  <a:lnTo>
                    <a:pt x="12666" y="454979"/>
                  </a:lnTo>
                  <a:lnTo>
                    <a:pt x="12012" y="441800"/>
                  </a:lnTo>
                  <a:lnTo>
                    <a:pt x="12097" y="428880"/>
                  </a:lnTo>
                  <a:lnTo>
                    <a:pt x="12968" y="416408"/>
                  </a:lnTo>
                  <a:lnTo>
                    <a:pt x="14536" y="404238"/>
                  </a:lnTo>
                  <a:lnTo>
                    <a:pt x="16660" y="391993"/>
                  </a:lnTo>
                  <a:lnTo>
                    <a:pt x="19204" y="379454"/>
                  </a:lnTo>
                  <a:lnTo>
                    <a:pt x="22217" y="366574"/>
                  </a:lnTo>
                  <a:lnTo>
                    <a:pt x="25918" y="353388"/>
                  </a:lnTo>
                  <a:lnTo>
                    <a:pt x="30371" y="339966"/>
                  </a:lnTo>
                  <a:lnTo>
                    <a:pt x="35496" y="326698"/>
                  </a:lnTo>
                  <a:lnTo>
                    <a:pt x="41161" y="314249"/>
                  </a:lnTo>
                  <a:lnTo>
                    <a:pt x="47237" y="302917"/>
                  </a:lnTo>
                  <a:lnTo>
                    <a:pt x="53774" y="292666"/>
                  </a:lnTo>
                  <a:lnTo>
                    <a:pt x="60994" y="283313"/>
                  </a:lnTo>
                  <a:lnTo>
                    <a:pt x="68962" y="274648"/>
                  </a:lnTo>
                  <a:lnTo>
                    <a:pt x="77601" y="266488"/>
                  </a:lnTo>
                  <a:lnTo>
                    <a:pt x="86779" y="258687"/>
                  </a:lnTo>
                  <a:lnTo>
                    <a:pt x="96361" y="251140"/>
                  </a:lnTo>
                  <a:lnTo>
                    <a:pt x="106237" y="243934"/>
                  </a:lnTo>
                  <a:lnTo>
                    <a:pt x="116319" y="237320"/>
                  </a:lnTo>
                  <a:lnTo>
                    <a:pt x="126544" y="231392"/>
                  </a:lnTo>
                  <a:lnTo>
                    <a:pt x="136867" y="226089"/>
                  </a:lnTo>
                  <a:lnTo>
                    <a:pt x="147258" y="221293"/>
                  </a:lnTo>
                  <a:lnTo>
                    <a:pt x="157685" y="216881"/>
                  </a:lnTo>
                  <a:lnTo>
                    <a:pt x="167872" y="212706"/>
                  </a:lnTo>
                  <a:lnTo>
                    <a:pt x="178399" y="208084"/>
                  </a:lnTo>
                  <a:lnTo>
                    <a:pt x="191311" y="201489"/>
                  </a:lnTo>
                  <a:lnTo>
                    <a:pt x="210150" y="1903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47979" y="536953"/>
              <a:ext cx="1905659" cy="118140"/>
            </a:xfrm>
            <a:custGeom>
              <a:avLst/>
              <a:gdLst/>
              <a:ahLst/>
              <a:cxnLst/>
              <a:rect l="0" t="0" r="0" b="0"/>
              <a:pathLst>
                <a:path w="1905659" h="118140">
                  <a:moveTo>
                    <a:pt x="1905658" y="0"/>
                  </a:moveTo>
                  <a:lnTo>
                    <a:pt x="1899858" y="8868"/>
                  </a:lnTo>
                  <a:lnTo>
                    <a:pt x="1894933" y="17855"/>
                  </a:lnTo>
                  <a:lnTo>
                    <a:pt x="1890431" y="27846"/>
                  </a:lnTo>
                  <a:lnTo>
                    <a:pt x="1886210" y="38654"/>
                  </a:lnTo>
                  <a:lnTo>
                    <a:pt x="1882196" y="49817"/>
                  </a:lnTo>
                  <a:lnTo>
                    <a:pt x="1878320" y="61008"/>
                  </a:lnTo>
                  <a:lnTo>
                    <a:pt x="1874050" y="71602"/>
                  </a:lnTo>
                  <a:lnTo>
                    <a:pt x="1868429" y="80642"/>
                  </a:lnTo>
                  <a:lnTo>
                    <a:pt x="1861057" y="87734"/>
                  </a:lnTo>
                  <a:lnTo>
                    <a:pt x="1852340" y="92509"/>
                  </a:lnTo>
                  <a:lnTo>
                    <a:pt x="1843187" y="94372"/>
                  </a:lnTo>
                  <a:lnTo>
                    <a:pt x="1834181" y="93294"/>
                  </a:lnTo>
                  <a:lnTo>
                    <a:pt x="1825545" y="89843"/>
                  </a:lnTo>
                  <a:lnTo>
                    <a:pt x="1817300" y="84871"/>
                  </a:lnTo>
                  <a:lnTo>
                    <a:pt x="1809390" y="79014"/>
                  </a:lnTo>
                  <a:lnTo>
                    <a:pt x="1801740" y="72495"/>
                  </a:lnTo>
                  <a:lnTo>
                    <a:pt x="1794283" y="65223"/>
                  </a:lnTo>
                  <a:lnTo>
                    <a:pt x="1786958" y="57206"/>
                  </a:lnTo>
                  <a:lnTo>
                    <a:pt x="1779561" y="49197"/>
                  </a:lnTo>
                  <a:lnTo>
                    <a:pt x="1771755" y="42565"/>
                  </a:lnTo>
                  <a:lnTo>
                    <a:pt x="1763394" y="37968"/>
                  </a:lnTo>
                  <a:lnTo>
                    <a:pt x="1754659" y="35715"/>
                  </a:lnTo>
                  <a:lnTo>
                    <a:pt x="1745950" y="36098"/>
                  </a:lnTo>
                  <a:lnTo>
                    <a:pt x="1737500" y="38986"/>
                  </a:lnTo>
                  <a:lnTo>
                    <a:pt x="1729369" y="43805"/>
                  </a:lnTo>
                  <a:lnTo>
                    <a:pt x="1721529" y="49771"/>
                  </a:lnTo>
                  <a:lnTo>
                    <a:pt x="1713924" y="56326"/>
                  </a:lnTo>
                  <a:lnTo>
                    <a:pt x="1706494" y="63161"/>
                  </a:lnTo>
                  <a:lnTo>
                    <a:pt x="1699192" y="70121"/>
                  </a:lnTo>
                  <a:lnTo>
                    <a:pt x="1691971" y="77123"/>
                  </a:lnTo>
                  <a:lnTo>
                    <a:pt x="1684475" y="83807"/>
                  </a:lnTo>
                  <a:lnTo>
                    <a:pt x="1676070" y="89544"/>
                  </a:lnTo>
                  <a:lnTo>
                    <a:pt x="1666490" y="94061"/>
                  </a:lnTo>
                  <a:lnTo>
                    <a:pt x="1655952" y="97094"/>
                  </a:lnTo>
                  <a:lnTo>
                    <a:pt x="1644961" y="98231"/>
                  </a:lnTo>
                  <a:lnTo>
                    <a:pt x="1633870" y="97438"/>
                  </a:lnTo>
                  <a:lnTo>
                    <a:pt x="1623001" y="94973"/>
                  </a:lnTo>
                  <a:lnTo>
                    <a:pt x="1612710" y="91193"/>
                  </a:lnTo>
                  <a:lnTo>
                    <a:pt x="1603126" y="86434"/>
                  </a:lnTo>
                  <a:lnTo>
                    <a:pt x="1594201" y="80971"/>
                  </a:lnTo>
                  <a:lnTo>
                    <a:pt x="1585813" y="75014"/>
                  </a:lnTo>
                  <a:lnTo>
                    <a:pt x="1577828" y="68715"/>
                  </a:lnTo>
                  <a:lnTo>
                    <a:pt x="1569970" y="62182"/>
                  </a:lnTo>
                  <a:lnTo>
                    <a:pt x="1561847" y="55490"/>
                  </a:lnTo>
                  <a:lnTo>
                    <a:pt x="1553266" y="48704"/>
                  </a:lnTo>
                  <a:lnTo>
                    <a:pt x="1544212" y="42350"/>
                  </a:lnTo>
                  <a:lnTo>
                    <a:pt x="1534755" y="37374"/>
                  </a:lnTo>
                  <a:lnTo>
                    <a:pt x="1524990" y="34185"/>
                  </a:lnTo>
                  <a:lnTo>
                    <a:pt x="1515162" y="32860"/>
                  </a:lnTo>
                  <a:lnTo>
                    <a:pt x="1505645" y="33408"/>
                  </a:lnTo>
                  <a:lnTo>
                    <a:pt x="1496612" y="35630"/>
                  </a:lnTo>
                  <a:lnTo>
                    <a:pt x="1487903" y="39204"/>
                  </a:lnTo>
                  <a:lnTo>
                    <a:pt x="1479135" y="43804"/>
                  </a:lnTo>
                  <a:lnTo>
                    <a:pt x="1470090" y="49149"/>
                  </a:lnTo>
                  <a:lnTo>
                    <a:pt x="1460879" y="55022"/>
                  </a:lnTo>
                  <a:lnTo>
                    <a:pt x="1451840" y="61262"/>
                  </a:lnTo>
                  <a:lnTo>
                    <a:pt x="1443166" y="67755"/>
                  </a:lnTo>
                  <a:lnTo>
                    <a:pt x="1434883" y="74419"/>
                  </a:lnTo>
                  <a:lnTo>
                    <a:pt x="1426941" y="81200"/>
                  </a:lnTo>
                  <a:lnTo>
                    <a:pt x="1419257" y="88050"/>
                  </a:lnTo>
                  <a:lnTo>
                    <a:pt x="1411435" y="94617"/>
                  </a:lnTo>
                  <a:lnTo>
                    <a:pt x="1402805" y="100267"/>
                  </a:lnTo>
                  <a:lnTo>
                    <a:pt x="1393070" y="104723"/>
                  </a:lnTo>
                  <a:lnTo>
                    <a:pt x="1382427" y="107713"/>
                  </a:lnTo>
                  <a:lnTo>
                    <a:pt x="1371365" y="108822"/>
                  </a:lnTo>
                  <a:lnTo>
                    <a:pt x="1360226" y="108008"/>
                  </a:lnTo>
                  <a:lnTo>
                    <a:pt x="1349325" y="105530"/>
                  </a:lnTo>
                  <a:lnTo>
                    <a:pt x="1339012" y="101740"/>
                  </a:lnTo>
                  <a:lnTo>
                    <a:pt x="1329410" y="96975"/>
                  </a:lnTo>
                  <a:lnTo>
                    <a:pt x="1320303" y="91508"/>
                  </a:lnTo>
                  <a:lnTo>
                    <a:pt x="1311259" y="85548"/>
                  </a:lnTo>
                  <a:lnTo>
                    <a:pt x="1302020" y="79247"/>
                  </a:lnTo>
                  <a:lnTo>
                    <a:pt x="1292508" y="72713"/>
                  </a:lnTo>
                  <a:lnTo>
                    <a:pt x="1282734" y="66020"/>
                  </a:lnTo>
                  <a:lnTo>
                    <a:pt x="1272744" y="59229"/>
                  </a:lnTo>
                  <a:lnTo>
                    <a:pt x="1262424" y="52702"/>
                  </a:lnTo>
                  <a:lnTo>
                    <a:pt x="1251511" y="47078"/>
                  </a:lnTo>
                  <a:lnTo>
                    <a:pt x="1239918" y="42640"/>
                  </a:lnTo>
                  <a:lnTo>
                    <a:pt x="1228033" y="39661"/>
                  </a:lnTo>
                  <a:lnTo>
                    <a:pt x="1216587" y="38561"/>
                  </a:lnTo>
                  <a:lnTo>
                    <a:pt x="1205960" y="39376"/>
                  </a:lnTo>
                  <a:lnTo>
                    <a:pt x="1196029" y="41685"/>
                  </a:lnTo>
                  <a:lnTo>
                    <a:pt x="1186366" y="44828"/>
                  </a:lnTo>
                  <a:lnTo>
                    <a:pt x="1176683" y="48346"/>
                  </a:lnTo>
                  <a:lnTo>
                    <a:pt x="1167027" y="52162"/>
                  </a:lnTo>
                  <a:lnTo>
                    <a:pt x="1157682" y="56474"/>
                  </a:lnTo>
                  <a:lnTo>
                    <a:pt x="1148795" y="61373"/>
                  </a:lnTo>
                  <a:lnTo>
                    <a:pt x="1140197" y="66814"/>
                  </a:lnTo>
                  <a:lnTo>
                    <a:pt x="1131511" y="72700"/>
                  </a:lnTo>
                  <a:lnTo>
                    <a:pt x="1122520" y="78917"/>
                  </a:lnTo>
                  <a:lnTo>
                    <a:pt x="1113175" y="85212"/>
                  </a:lnTo>
                  <a:lnTo>
                    <a:pt x="1103516" y="91205"/>
                  </a:lnTo>
                  <a:lnTo>
                    <a:pt x="1093603" y="96710"/>
                  </a:lnTo>
                  <a:lnTo>
                    <a:pt x="1083335" y="101557"/>
                  </a:lnTo>
                  <a:lnTo>
                    <a:pt x="1072456" y="105514"/>
                  </a:lnTo>
                  <a:lnTo>
                    <a:pt x="1060882" y="108536"/>
                  </a:lnTo>
                  <a:lnTo>
                    <a:pt x="1048839" y="110413"/>
                  </a:lnTo>
                  <a:lnTo>
                    <a:pt x="1036756" y="110699"/>
                  </a:lnTo>
                  <a:lnTo>
                    <a:pt x="1024888" y="109298"/>
                  </a:lnTo>
                  <a:lnTo>
                    <a:pt x="1013309" y="106409"/>
                  </a:lnTo>
                  <a:lnTo>
                    <a:pt x="1002000" y="102336"/>
                  </a:lnTo>
                  <a:lnTo>
                    <a:pt x="990917" y="97377"/>
                  </a:lnTo>
                  <a:lnTo>
                    <a:pt x="980169" y="91778"/>
                  </a:lnTo>
                  <a:lnTo>
                    <a:pt x="970018" y="85729"/>
                  </a:lnTo>
                  <a:lnTo>
                    <a:pt x="960552" y="79373"/>
                  </a:lnTo>
                  <a:lnTo>
                    <a:pt x="951550" y="72971"/>
                  </a:lnTo>
                  <a:lnTo>
                    <a:pt x="942585" y="66900"/>
                  </a:lnTo>
                  <a:lnTo>
                    <a:pt x="933398" y="61339"/>
                  </a:lnTo>
                  <a:lnTo>
                    <a:pt x="923751" y="56453"/>
                  </a:lnTo>
                  <a:lnTo>
                    <a:pt x="913356" y="52469"/>
                  </a:lnTo>
                  <a:lnTo>
                    <a:pt x="902140" y="49424"/>
                  </a:lnTo>
                  <a:lnTo>
                    <a:pt x="890351" y="47362"/>
                  </a:lnTo>
                  <a:lnTo>
                    <a:pt x="878447" y="46419"/>
                  </a:lnTo>
                  <a:lnTo>
                    <a:pt x="866702" y="46561"/>
                  </a:lnTo>
                  <a:lnTo>
                    <a:pt x="855207" y="47621"/>
                  </a:lnTo>
                  <a:lnTo>
                    <a:pt x="843956" y="49395"/>
                  </a:lnTo>
                  <a:lnTo>
                    <a:pt x="832911" y="51702"/>
                  </a:lnTo>
                  <a:lnTo>
                    <a:pt x="822189" y="54554"/>
                  </a:lnTo>
                  <a:lnTo>
                    <a:pt x="812055" y="58145"/>
                  </a:lnTo>
                  <a:lnTo>
                    <a:pt x="802601" y="62525"/>
                  </a:lnTo>
                  <a:lnTo>
                    <a:pt x="793607" y="67601"/>
                  </a:lnTo>
                  <a:lnTo>
                    <a:pt x="784647" y="73233"/>
                  </a:lnTo>
                  <a:lnTo>
                    <a:pt x="775463" y="79278"/>
                  </a:lnTo>
                  <a:lnTo>
                    <a:pt x="765819" y="85455"/>
                  </a:lnTo>
                  <a:lnTo>
                    <a:pt x="755425" y="91368"/>
                  </a:lnTo>
                  <a:lnTo>
                    <a:pt x="744206" y="96819"/>
                  </a:lnTo>
                  <a:lnTo>
                    <a:pt x="732245" y="101630"/>
                  </a:lnTo>
                  <a:lnTo>
                    <a:pt x="719693" y="105563"/>
                  </a:lnTo>
                  <a:lnTo>
                    <a:pt x="706699" y="108574"/>
                  </a:lnTo>
                  <a:lnTo>
                    <a:pt x="693551" y="110612"/>
                  </a:lnTo>
                  <a:lnTo>
                    <a:pt x="680652" y="111540"/>
                  </a:lnTo>
                  <a:lnTo>
                    <a:pt x="668200" y="111382"/>
                  </a:lnTo>
                  <a:lnTo>
                    <a:pt x="656213" y="110143"/>
                  </a:lnTo>
                  <a:lnTo>
                    <a:pt x="644623" y="107715"/>
                  </a:lnTo>
                  <a:lnTo>
                    <a:pt x="633343" y="104162"/>
                  </a:lnTo>
                  <a:lnTo>
                    <a:pt x="622291" y="99828"/>
                  </a:lnTo>
                  <a:lnTo>
                    <a:pt x="611403" y="95235"/>
                  </a:lnTo>
                  <a:lnTo>
                    <a:pt x="600629" y="90701"/>
                  </a:lnTo>
                  <a:lnTo>
                    <a:pt x="589935" y="86184"/>
                  </a:lnTo>
                  <a:lnTo>
                    <a:pt x="579294" y="81391"/>
                  </a:lnTo>
                  <a:lnTo>
                    <a:pt x="568691" y="76171"/>
                  </a:lnTo>
                  <a:lnTo>
                    <a:pt x="558112" y="70682"/>
                  </a:lnTo>
                  <a:lnTo>
                    <a:pt x="547550" y="65297"/>
                  </a:lnTo>
                  <a:lnTo>
                    <a:pt x="536990" y="60233"/>
                  </a:lnTo>
                  <a:lnTo>
                    <a:pt x="526100" y="55697"/>
                  </a:lnTo>
                  <a:lnTo>
                    <a:pt x="514265" y="51956"/>
                  </a:lnTo>
                  <a:lnTo>
                    <a:pt x="501233" y="49082"/>
                  </a:lnTo>
                  <a:lnTo>
                    <a:pt x="487395" y="47306"/>
                  </a:lnTo>
                  <a:lnTo>
                    <a:pt x="473566" y="47088"/>
                  </a:lnTo>
                  <a:lnTo>
                    <a:pt x="460235" y="48535"/>
                  </a:lnTo>
                  <a:lnTo>
                    <a:pt x="447692" y="51456"/>
                  </a:lnTo>
                  <a:lnTo>
                    <a:pt x="436195" y="55549"/>
                  </a:lnTo>
                  <a:lnTo>
                    <a:pt x="425759" y="60523"/>
                  </a:lnTo>
                  <a:lnTo>
                    <a:pt x="416073" y="66131"/>
                  </a:lnTo>
                  <a:lnTo>
                    <a:pt x="406633" y="72186"/>
                  </a:lnTo>
                  <a:lnTo>
                    <a:pt x="397124" y="78546"/>
                  </a:lnTo>
                  <a:lnTo>
                    <a:pt x="387429" y="84950"/>
                  </a:lnTo>
                  <a:lnTo>
                    <a:pt x="377533" y="91024"/>
                  </a:lnTo>
                  <a:lnTo>
                    <a:pt x="367465" y="96590"/>
                  </a:lnTo>
                  <a:lnTo>
                    <a:pt x="357262" y="101650"/>
                  </a:lnTo>
                  <a:lnTo>
                    <a:pt x="346960" y="106283"/>
                  </a:lnTo>
                  <a:lnTo>
                    <a:pt x="336587" y="110577"/>
                  </a:lnTo>
                  <a:lnTo>
                    <a:pt x="326165" y="114292"/>
                  </a:lnTo>
                  <a:lnTo>
                    <a:pt x="315708" y="116883"/>
                  </a:lnTo>
                  <a:lnTo>
                    <a:pt x="305228" y="118139"/>
                  </a:lnTo>
                  <a:lnTo>
                    <a:pt x="294732" y="117999"/>
                  </a:lnTo>
                  <a:lnTo>
                    <a:pt x="284225" y="116385"/>
                  </a:lnTo>
                  <a:lnTo>
                    <a:pt x="273711" y="113413"/>
                  </a:lnTo>
                  <a:lnTo>
                    <a:pt x="263193" y="109486"/>
                  </a:lnTo>
                  <a:lnTo>
                    <a:pt x="252671" y="105174"/>
                  </a:lnTo>
                  <a:lnTo>
                    <a:pt x="242147" y="100831"/>
                  </a:lnTo>
                  <a:lnTo>
                    <a:pt x="231621" y="96444"/>
                  </a:lnTo>
                  <a:lnTo>
                    <a:pt x="221094" y="91740"/>
                  </a:lnTo>
                  <a:lnTo>
                    <a:pt x="210563" y="86580"/>
                  </a:lnTo>
                  <a:lnTo>
                    <a:pt x="199862" y="81130"/>
                  </a:lnTo>
                  <a:lnTo>
                    <a:pt x="188686" y="75772"/>
                  </a:lnTo>
                  <a:lnTo>
                    <a:pt x="176909" y="70730"/>
                  </a:lnTo>
                  <a:lnTo>
                    <a:pt x="164728" y="66379"/>
                  </a:lnTo>
                  <a:lnTo>
                    <a:pt x="152552" y="63294"/>
                  </a:lnTo>
                  <a:lnTo>
                    <a:pt x="140621" y="61670"/>
                  </a:lnTo>
                  <a:lnTo>
                    <a:pt x="129000" y="61377"/>
                  </a:lnTo>
                  <a:lnTo>
                    <a:pt x="117663" y="62161"/>
                  </a:lnTo>
                  <a:lnTo>
                    <a:pt x="106552" y="63760"/>
                  </a:lnTo>
                  <a:lnTo>
                    <a:pt x="95446" y="65948"/>
                  </a:lnTo>
                  <a:lnTo>
                    <a:pt x="83989" y="68554"/>
                  </a:lnTo>
                  <a:lnTo>
                    <a:pt x="72026" y="71455"/>
                  </a:lnTo>
                  <a:lnTo>
                    <a:pt x="59887" y="74722"/>
                  </a:lnTo>
                  <a:lnTo>
                    <a:pt x="48272" y="78601"/>
                  </a:lnTo>
                  <a:lnTo>
                    <a:pt x="37544" y="83167"/>
                  </a:lnTo>
                  <a:lnTo>
                    <a:pt x="28023" y="88051"/>
                  </a:lnTo>
                  <a:lnTo>
                    <a:pt x="19216" y="93005"/>
                  </a:lnTo>
                  <a:lnTo>
                    <a:pt x="10354" y="9846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589595" y="1189720"/>
            <a:ext cx="298222" cy="395968"/>
          </a:xfrm>
          <a:custGeom>
            <a:avLst/>
            <a:gdLst/>
            <a:ahLst/>
            <a:cxnLst/>
            <a:rect l="0" t="0" r="0" b="0"/>
            <a:pathLst>
              <a:path w="298222" h="395968">
                <a:moveTo>
                  <a:pt x="147399" y="0"/>
                </a:moveTo>
                <a:lnTo>
                  <a:pt x="141465" y="5867"/>
                </a:lnTo>
                <a:lnTo>
                  <a:pt x="135260" y="11432"/>
                </a:lnTo>
                <a:lnTo>
                  <a:pt x="128169" y="17231"/>
                </a:lnTo>
                <a:lnTo>
                  <a:pt x="120401" y="23312"/>
                </a:lnTo>
                <a:lnTo>
                  <a:pt x="112403" y="29642"/>
                </a:lnTo>
                <a:lnTo>
                  <a:pt x="104462" y="36169"/>
                </a:lnTo>
                <a:lnTo>
                  <a:pt x="96688" y="42846"/>
                </a:lnTo>
                <a:lnTo>
                  <a:pt x="89095" y="49628"/>
                </a:lnTo>
                <a:lnTo>
                  <a:pt x="81653" y="56486"/>
                </a:lnTo>
                <a:lnTo>
                  <a:pt x="74165" y="63395"/>
                </a:lnTo>
                <a:lnTo>
                  <a:pt x="66292" y="70340"/>
                </a:lnTo>
                <a:lnTo>
                  <a:pt x="57908" y="77255"/>
                </a:lnTo>
                <a:lnTo>
                  <a:pt x="50098" y="82225"/>
                </a:lnTo>
                <a:lnTo>
                  <a:pt x="45098" y="83023"/>
                </a:lnTo>
                <a:lnTo>
                  <a:pt x="43743" y="80663"/>
                </a:lnTo>
                <a:lnTo>
                  <a:pt x="45278" y="76394"/>
                </a:lnTo>
                <a:lnTo>
                  <a:pt x="48926" y="71014"/>
                </a:lnTo>
                <a:lnTo>
                  <a:pt x="54303" y="64988"/>
                </a:lnTo>
                <a:lnTo>
                  <a:pt x="61092" y="58587"/>
                </a:lnTo>
                <a:lnTo>
                  <a:pt x="69137" y="52124"/>
                </a:lnTo>
                <a:lnTo>
                  <a:pt x="78463" y="45997"/>
                </a:lnTo>
                <a:lnTo>
                  <a:pt x="88971" y="40392"/>
                </a:lnTo>
                <a:lnTo>
                  <a:pt x="100456" y="35473"/>
                </a:lnTo>
                <a:lnTo>
                  <a:pt x="112692" y="31465"/>
                </a:lnTo>
                <a:lnTo>
                  <a:pt x="125470" y="28408"/>
                </a:lnTo>
                <a:lnTo>
                  <a:pt x="138304" y="26507"/>
                </a:lnTo>
                <a:lnTo>
                  <a:pt x="150461" y="26204"/>
                </a:lnTo>
                <a:lnTo>
                  <a:pt x="161593" y="27599"/>
                </a:lnTo>
                <a:lnTo>
                  <a:pt x="171540" y="30654"/>
                </a:lnTo>
                <a:lnTo>
                  <a:pt x="180158" y="35370"/>
                </a:lnTo>
                <a:lnTo>
                  <a:pt x="187501" y="41579"/>
                </a:lnTo>
                <a:lnTo>
                  <a:pt x="193451" y="49001"/>
                </a:lnTo>
                <a:lnTo>
                  <a:pt x="197633" y="57345"/>
                </a:lnTo>
                <a:lnTo>
                  <a:pt x="200000" y="66356"/>
                </a:lnTo>
                <a:lnTo>
                  <a:pt x="200625" y="75676"/>
                </a:lnTo>
                <a:lnTo>
                  <a:pt x="199533" y="84851"/>
                </a:lnTo>
                <a:lnTo>
                  <a:pt x="196910" y="93650"/>
                </a:lnTo>
                <a:lnTo>
                  <a:pt x="193050" y="102032"/>
                </a:lnTo>
                <a:lnTo>
                  <a:pt x="188250" y="110048"/>
                </a:lnTo>
                <a:lnTo>
                  <a:pt x="182763" y="117776"/>
                </a:lnTo>
                <a:lnTo>
                  <a:pt x="176623" y="125290"/>
                </a:lnTo>
                <a:lnTo>
                  <a:pt x="169670" y="132649"/>
                </a:lnTo>
                <a:lnTo>
                  <a:pt x="161958" y="139843"/>
                </a:lnTo>
                <a:lnTo>
                  <a:pt x="156270" y="144927"/>
                </a:lnTo>
                <a:lnTo>
                  <a:pt x="155869" y="146043"/>
                </a:lnTo>
                <a:lnTo>
                  <a:pt x="159526" y="145172"/>
                </a:lnTo>
                <a:lnTo>
                  <a:pt x="165735" y="144132"/>
                </a:lnTo>
                <a:lnTo>
                  <a:pt x="173522" y="143748"/>
                </a:lnTo>
                <a:lnTo>
                  <a:pt x="182293" y="144225"/>
                </a:lnTo>
                <a:lnTo>
                  <a:pt x="191684" y="145496"/>
                </a:lnTo>
                <a:lnTo>
                  <a:pt x="201468" y="147409"/>
                </a:lnTo>
                <a:lnTo>
                  <a:pt x="211338" y="149971"/>
                </a:lnTo>
                <a:lnTo>
                  <a:pt x="220899" y="153356"/>
                </a:lnTo>
                <a:lnTo>
                  <a:pt x="229964" y="157595"/>
                </a:lnTo>
                <a:lnTo>
                  <a:pt x="238527" y="162745"/>
                </a:lnTo>
                <a:lnTo>
                  <a:pt x="246667" y="168957"/>
                </a:lnTo>
                <a:lnTo>
                  <a:pt x="254478" y="176217"/>
                </a:lnTo>
                <a:lnTo>
                  <a:pt x="262047" y="184534"/>
                </a:lnTo>
                <a:lnTo>
                  <a:pt x="269444" y="194019"/>
                </a:lnTo>
                <a:lnTo>
                  <a:pt x="276711" y="204628"/>
                </a:lnTo>
                <a:lnTo>
                  <a:pt x="283559" y="216344"/>
                </a:lnTo>
                <a:lnTo>
                  <a:pt x="289399" y="229265"/>
                </a:lnTo>
                <a:lnTo>
                  <a:pt x="293981" y="243324"/>
                </a:lnTo>
                <a:lnTo>
                  <a:pt x="297056" y="258171"/>
                </a:lnTo>
                <a:lnTo>
                  <a:pt x="298221" y="273283"/>
                </a:lnTo>
                <a:lnTo>
                  <a:pt x="297441" y="288330"/>
                </a:lnTo>
                <a:lnTo>
                  <a:pt x="294815" y="303025"/>
                </a:lnTo>
                <a:lnTo>
                  <a:pt x="290394" y="317046"/>
                </a:lnTo>
                <a:lnTo>
                  <a:pt x="284382" y="330281"/>
                </a:lnTo>
                <a:lnTo>
                  <a:pt x="276925" y="342474"/>
                </a:lnTo>
                <a:lnTo>
                  <a:pt x="268025" y="353145"/>
                </a:lnTo>
                <a:lnTo>
                  <a:pt x="257818" y="362176"/>
                </a:lnTo>
                <a:lnTo>
                  <a:pt x="246542" y="369751"/>
                </a:lnTo>
                <a:lnTo>
                  <a:pt x="234450" y="376164"/>
                </a:lnTo>
                <a:lnTo>
                  <a:pt x="221760" y="381699"/>
                </a:lnTo>
                <a:lnTo>
                  <a:pt x="208647" y="386437"/>
                </a:lnTo>
                <a:lnTo>
                  <a:pt x="195238" y="390256"/>
                </a:lnTo>
                <a:lnTo>
                  <a:pt x="181630" y="393157"/>
                </a:lnTo>
                <a:lnTo>
                  <a:pt x="168051" y="395107"/>
                </a:lnTo>
                <a:lnTo>
                  <a:pt x="154854" y="395967"/>
                </a:lnTo>
                <a:lnTo>
                  <a:pt x="142194" y="395770"/>
                </a:lnTo>
                <a:lnTo>
                  <a:pt x="129895" y="394841"/>
                </a:lnTo>
                <a:lnTo>
                  <a:pt x="117563" y="393687"/>
                </a:lnTo>
                <a:lnTo>
                  <a:pt x="104971" y="392614"/>
                </a:lnTo>
                <a:lnTo>
                  <a:pt x="92225" y="391575"/>
                </a:lnTo>
                <a:lnTo>
                  <a:pt x="79660" y="390270"/>
                </a:lnTo>
                <a:lnTo>
                  <a:pt x="67470" y="388546"/>
                </a:lnTo>
                <a:lnTo>
                  <a:pt x="55745" y="386547"/>
                </a:lnTo>
                <a:lnTo>
                  <a:pt x="43200" y="384449"/>
                </a:lnTo>
                <a:lnTo>
                  <a:pt x="26497" y="382066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94756" y="2105699"/>
            <a:ext cx="1589804" cy="800167"/>
            <a:chOff x="94756" y="2105699"/>
            <a:chExt cx="1589804" cy="800167"/>
          </a:xfrm>
        </p:grpSpPr>
        <p:sp>
          <p:nvSpPr>
            <p:cNvPr id="16" name="Freeform 15"/>
            <p:cNvSpPr/>
            <p:nvPr/>
          </p:nvSpPr>
          <p:spPr>
            <a:xfrm>
              <a:off x="431668" y="2432082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5135" y="2867"/>
                  </a:lnTo>
                  <a:lnTo>
                    <a:pt x="114006" y="5009"/>
                  </a:lnTo>
                  <a:lnTo>
                    <a:pt x="102408" y="6612"/>
                  </a:lnTo>
                  <a:lnTo>
                    <a:pt x="90247" y="7793"/>
                  </a:lnTo>
                  <a:lnTo>
                    <a:pt x="77587" y="8641"/>
                  </a:lnTo>
                  <a:lnTo>
                    <a:pt x="64545" y="9239"/>
                  </a:lnTo>
                  <a:lnTo>
                    <a:pt x="51635" y="9654"/>
                  </a:lnTo>
                  <a:lnTo>
                    <a:pt x="38382" y="9984"/>
                  </a:lnTo>
                  <a:lnTo>
                    <a:pt x="22506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00165" y="2284683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5391" y="5935"/>
                  </a:lnTo>
                  <a:lnTo>
                    <a:pt x="11747" y="12140"/>
                  </a:lnTo>
                  <a:lnTo>
                    <a:pt x="9833" y="19245"/>
                  </a:lnTo>
                  <a:lnTo>
                    <a:pt x="9159" y="27531"/>
                  </a:lnTo>
                  <a:lnTo>
                    <a:pt x="9130" y="37474"/>
                  </a:lnTo>
                  <a:lnTo>
                    <a:pt x="9343" y="49170"/>
                  </a:lnTo>
                  <a:lnTo>
                    <a:pt x="9440" y="62248"/>
                  </a:lnTo>
                  <a:lnTo>
                    <a:pt x="9034" y="76082"/>
                  </a:lnTo>
                  <a:lnTo>
                    <a:pt x="7978" y="90239"/>
                  </a:lnTo>
                  <a:lnTo>
                    <a:pt x="6469" y="104656"/>
                  </a:lnTo>
                  <a:lnTo>
                    <a:pt x="4925" y="119546"/>
                  </a:lnTo>
                  <a:lnTo>
                    <a:pt x="3594" y="135002"/>
                  </a:lnTo>
                  <a:lnTo>
                    <a:pt x="2552" y="150822"/>
                  </a:lnTo>
                  <a:lnTo>
                    <a:pt x="1779" y="166601"/>
                  </a:lnTo>
                  <a:lnTo>
                    <a:pt x="1224" y="182114"/>
                  </a:lnTo>
                  <a:lnTo>
                    <a:pt x="835" y="197463"/>
                  </a:lnTo>
                  <a:lnTo>
                    <a:pt x="566" y="212990"/>
                  </a:lnTo>
                  <a:lnTo>
                    <a:pt x="382" y="228881"/>
                  </a:lnTo>
                  <a:lnTo>
                    <a:pt x="257" y="245164"/>
                  </a:lnTo>
                  <a:lnTo>
                    <a:pt x="173" y="261788"/>
                  </a:lnTo>
                  <a:lnTo>
                    <a:pt x="116" y="278675"/>
                  </a:lnTo>
                  <a:lnTo>
                    <a:pt x="77" y="295592"/>
                  </a:lnTo>
                  <a:lnTo>
                    <a:pt x="52" y="312177"/>
                  </a:lnTo>
                  <a:lnTo>
                    <a:pt x="35" y="328239"/>
                  </a:lnTo>
                  <a:lnTo>
                    <a:pt x="23" y="343177"/>
                  </a:lnTo>
                  <a:lnTo>
                    <a:pt x="14" y="357360"/>
                  </a:lnTo>
                  <a:lnTo>
                    <a:pt x="7" y="37203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126549" y="2105699"/>
              <a:ext cx="125425" cy="210571"/>
            </a:xfrm>
            <a:custGeom>
              <a:avLst/>
              <a:gdLst/>
              <a:ahLst/>
              <a:cxnLst/>
              <a:rect l="0" t="0" r="0" b="0"/>
              <a:pathLst>
                <a:path w="125425" h="210571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58" y="5"/>
                  </a:lnTo>
                  <a:lnTo>
                    <a:pt x="46446" y="177"/>
                  </a:lnTo>
                  <a:lnTo>
                    <a:pt x="58458" y="826"/>
                  </a:lnTo>
                  <a:lnTo>
                    <a:pt x="70260" y="2079"/>
                  </a:lnTo>
                  <a:lnTo>
                    <a:pt x="81787" y="3904"/>
                  </a:lnTo>
                  <a:lnTo>
                    <a:pt x="93056" y="6201"/>
                  </a:lnTo>
                  <a:lnTo>
                    <a:pt x="104092" y="8862"/>
                  </a:lnTo>
                  <a:lnTo>
                    <a:pt x="114122" y="11976"/>
                  </a:lnTo>
                  <a:lnTo>
                    <a:pt x="121410" y="16561"/>
                  </a:lnTo>
                  <a:lnTo>
                    <a:pt x="125049" y="22932"/>
                  </a:lnTo>
                  <a:lnTo>
                    <a:pt x="125424" y="29683"/>
                  </a:lnTo>
                  <a:lnTo>
                    <a:pt x="123394" y="36414"/>
                  </a:lnTo>
                  <a:lnTo>
                    <a:pt x="119878" y="43303"/>
                  </a:lnTo>
                  <a:lnTo>
                    <a:pt x="115725" y="50703"/>
                  </a:lnTo>
                  <a:lnTo>
                    <a:pt x="111432" y="58758"/>
                  </a:lnTo>
                  <a:lnTo>
                    <a:pt x="107049" y="67270"/>
                  </a:lnTo>
                  <a:lnTo>
                    <a:pt x="102333" y="75822"/>
                  </a:lnTo>
                  <a:lnTo>
                    <a:pt x="97153" y="84167"/>
                  </a:lnTo>
                  <a:lnTo>
                    <a:pt x="91518" y="92395"/>
                  </a:lnTo>
                  <a:lnTo>
                    <a:pt x="85500" y="100832"/>
                  </a:lnTo>
                  <a:lnTo>
                    <a:pt x="79189" y="109656"/>
                  </a:lnTo>
                  <a:lnTo>
                    <a:pt x="72660" y="118888"/>
                  </a:lnTo>
                  <a:lnTo>
                    <a:pt x="65978" y="128471"/>
                  </a:lnTo>
                  <a:lnTo>
                    <a:pt x="59189" y="138329"/>
                  </a:lnTo>
                  <a:lnTo>
                    <a:pt x="52325" y="148390"/>
                  </a:lnTo>
                  <a:lnTo>
                    <a:pt x="45411" y="158598"/>
                  </a:lnTo>
                  <a:lnTo>
                    <a:pt x="38476" y="168894"/>
                  </a:lnTo>
                  <a:lnTo>
                    <a:pt x="32027" y="178792"/>
                  </a:lnTo>
                  <a:lnTo>
                    <a:pt x="26515" y="188350"/>
                  </a:lnTo>
                  <a:lnTo>
                    <a:pt x="22575" y="198408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21264" y="2432082"/>
              <a:ext cx="305327" cy="42116"/>
            </a:xfrm>
            <a:custGeom>
              <a:avLst/>
              <a:gdLst/>
              <a:ahLst/>
              <a:cxnLst/>
              <a:rect l="0" t="0" r="0" b="0"/>
              <a:pathLst>
                <a:path w="305327" h="42116">
                  <a:moveTo>
                    <a:pt x="305326" y="0"/>
                  </a:moveTo>
                  <a:lnTo>
                    <a:pt x="299325" y="5734"/>
                  </a:lnTo>
                  <a:lnTo>
                    <a:pt x="292480" y="10018"/>
                  </a:lnTo>
                  <a:lnTo>
                    <a:pt x="284088" y="13224"/>
                  </a:lnTo>
                  <a:lnTo>
                    <a:pt x="274287" y="15585"/>
                  </a:lnTo>
                  <a:lnTo>
                    <a:pt x="263325" y="17282"/>
                  </a:lnTo>
                  <a:lnTo>
                    <a:pt x="251459" y="18477"/>
                  </a:lnTo>
                  <a:lnTo>
                    <a:pt x="238763" y="19306"/>
                  </a:lnTo>
                  <a:lnTo>
                    <a:pt x="225118" y="19875"/>
                  </a:lnTo>
                  <a:lnTo>
                    <a:pt x="210536" y="20266"/>
                  </a:lnTo>
                  <a:lnTo>
                    <a:pt x="195153" y="20700"/>
                  </a:lnTo>
                  <a:lnTo>
                    <a:pt x="179143" y="21525"/>
                  </a:lnTo>
                  <a:lnTo>
                    <a:pt x="162672" y="22892"/>
                  </a:lnTo>
                  <a:lnTo>
                    <a:pt x="146034" y="24624"/>
                  </a:lnTo>
                  <a:lnTo>
                    <a:pt x="129638" y="26326"/>
                  </a:lnTo>
                  <a:lnTo>
                    <a:pt x="113689" y="27769"/>
                  </a:lnTo>
                  <a:lnTo>
                    <a:pt x="98370" y="29058"/>
                  </a:lnTo>
                  <a:lnTo>
                    <a:pt x="83922" y="30530"/>
                  </a:lnTo>
                  <a:lnTo>
                    <a:pt x="70392" y="32367"/>
                  </a:lnTo>
                  <a:lnTo>
                    <a:pt x="57732" y="34442"/>
                  </a:lnTo>
                  <a:lnTo>
                    <a:pt x="44440" y="36598"/>
                  </a:lnTo>
                  <a:lnTo>
                    <a:pt x="27113" y="3902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90905" y="2532549"/>
              <a:ext cx="151458" cy="216394"/>
            </a:xfrm>
            <a:custGeom>
              <a:avLst/>
              <a:gdLst/>
              <a:ahLst/>
              <a:cxnLst/>
              <a:rect l="0" t="0" r="0" b="0"/>
              <a:pathLst>
                <a:path w="151458" h="216394">
                  <a:moveTo>
                    <a:pt x="151457" y="25876"/>
                  </a:moveTo>
                  <a:lnTo>
                    <a:pt x="142723" y="31743"/>
                  </a:lnTo>
                  <a:lnTo>
                    <a:pt x="135017" y="37307"/>
                  </a:lnTo>
                  <a:lnTo>
                    <a:pt x="127614" y="43106"/>
                  </a:lnTo>
                  <a:lnTo>
                    <a:pt x="120353" y="49187"/>
                  </a:lnTo>
                  <a:lnTo>
                    <a:pt x="113175" y="55517"/>
                  </a:lnTo>
                  <a:lnTo>
                    <a:pt x="106049" y="62045"/>
                  </a:lnTo>
                  <a:lnTo>
                    <a:pt x="98959" y="68721"/>
                  </a:lnTo>
                  <a:lnTo>
                    <a:pt x="91892" y="75504"/>
                  </a:lnTo>
                  <a:lnTo>
                    <a:pt x="84846" y="82366"/>
                  </a:lnTo>
                  <a:lnTo>
                    <a:pt x="77978" y="89448"/>
                  </a:lnTo>
                  <a:lnTo>
                    <a:pt x="71593" y="97042"/>
                  </a:lnTo>
                  <a:lnTo>
                    <a:pt x="65813" y="105259"/>
                  </a:lnTo>
                  <a:lnTo>
                    <a:pt x="60441" y="113898"/>
                  </a:lnTo>
                  <a:lnTo>
                    <a:pt x="55066" y="122543"/>
                  </a:lnTo>
                  <a:lnTo>
                    <a:pt x="49451" y="130954"/>
                  </a:lnTo>
                  <a:lnTo>
                    <a:pt x="43696" y="139229"/>
                  </a:lnTo>
                  <a:lnTo>
                    <a:pt x="38132" y="147698"/>
                  </a:lnTo>
                  <a:lnTo>
                    <a:pt x="32953" y="156543"/>
                  </a:lnTo>
                  <a:lnTo>
                    <a:pt x="28509" y="165790"/>
                  </a:lnTo>
                  <a:lnTo>
                    <a:pt x="25363" y="175383"/>
                  </a:lnTo>
                  <a:lnTo>
                    <a:pt x="23711" y="185234"/>
                  </a:lnTo>
                  <a:lnTo>
                    <a:pt x="23909" y="194782"/>
                  </a:lnTo>
                  <a:lnTo>
                    <a:pt x="26620" y="203047"/>
                  </a:lnTo>
                  <a:lnTo>
                    <a:pt x="31957" y="209590"/>
                  </a:lnTo>
                  <a:lnTo>
                    <a:pt x="39268" y="214150"/>
                  </a:lnTo>
                  <a:lnTo>
                    <a:pt x="47461" y="216393"/>
                  </a:lnTo>
                  <a:lnTo>
                    <a:pt x="55815" y="216380"/>
                  </a:lnTo>
                  <a:lnTo>
                    <a:pt x="64011" y="214458"/>
                  </a:lnTo>
                  <a:lnTo>
                    <a:pt x="71960" y="211050"/>
                  </a:lnTo>
                  <a:lnTo>
                    <a:pt x="79672" y="206544"/>
                  </a:lnTo>
                  <a:lnTo>
                    <a:pt x="87188" y="201253"/>
                  </a:lnTo>
                  <a:lnTo>
                    <a:pt x="94556" y="195411"/>
                  </a:lnTo>
                  <a:lnTo>
                    <a:pt x="101812" y="189185"/>
                  </a:lnTo>
                  <a:lnTo>
                    <a:pt x="108823" y="182531"/>
                  </a:lnTo>
                  <a:lnTo>
                    <a:pt x="115306" y="175226"/>
                  </a:lnTo>
                  <a:lnTo>
                    <a:pt x="121134" y="167201"/>
                  </a:lnTo>
                  <a:lnTo>
                    <a:pt x="125860" y="158692"/>
                  </a:lnTo>
                  <a:lnTo>
                    <a:pt x="128672" y="150133"/>
                  </a:lnTo>
                  <a:lnTo>
                    <a:pt x="129298" y="141784"/>
                  </a:lnTo>
                  <a:lnTo>
                    <a:pt x="127938" y="133721"/>
                  </a:lnTo>
                  <a:lnTo>
                    <a:pt x="124973" y="125926"/>
                  </a:lnTo>
                  <a:lnTo>
                    <a:pt x="120792" y="118355"/>
                  </a:lnTo>
                  <a:lnTo>
                    <a:pt x="115564" y="111119"/>
                  </a:lnTo>
                  <a:lnTo>
                    <a:pt x="109241" y="104478"/>
                  </a:lnTo>
                  <a:lnTo>
                    <a:pt x="101881" y="98527"/>
                  </a:lnTo>
                  <a:lnTo>
                    <a:pt x="93653" y="93208"/>
                  </a:lnTo>
                  <a:lnTo>
                    <a:pt x="84753" y="88401"/>
                  </a:lnTo>
                  <a:lnTo>
                    <a:pt x="75356" y="83981"/>
                  </a:lnTo>
                  <a:lnTo>
                    <a:pt x="65606" y="79842"/>
                  </a:lnTo>
                  <a:lnTo>
                    <a:pt x="55608" y="75902"/>
                  </a:lnTo>
                  <a:lnTo>
                    <a:pt x="45443" y="72096"/>
                  </a:lnTo>
                  <a:lnTo>
                    <a:pt x="35329" y="68215"/>
                  </a:lnTo>
                  <a:lnTo>
                    <a:pt x="25612" y="63924"/>
                  </a:lnTo>
                  <a:lnTo>
                    <a:pt x="16464" y="59072"/>
                  </a:lnTo>
                  <a:lnTo>
                    <a:pt x="8525" y="53677"/>
                  </a:lnTo>
                  <a:lnTo>
                    <a:pt x="2935" y="47831"/>
                  </a:lnTo>
                  <a:lnTo>
                    <a:pt x="113" y="41639"/>
                  </a:lnTo>
                  <a:lnTo>
                    <a:pt x="0" y="35193"/>
                  </a:lnTo>
                  <a:lnTo>
                    <a:pt x="2425" y="28567"/>
                  </a:lnTo>
                  <a:lnTo>
                    <a:pt x="7022" y="21825"/>
                  </a:lnTo>
                  <a:lnTo>
                    <a:pt x="13495" y="15332"/>
                  </a:lnTo>
                  <a:lnTo>
                    <a:pt x="21717" y="9732"/>
                  </a:lnTo>
                  <a:lnTo>
                    <a:pt x="31458" y="5306"/>
                  </a:lnTo>
                  <a:lnTo>
                    <a:pt x="42248" y="2166"/>
                  </a:lnTo>
                  <a:lnTo>
                    <a:pt x="53482" y="425"/>
                  </a:lnTo>
                  <a:lnTo>
                    <a:pt x="64772" y="0"/>
                  </a:lnTo>
                  <a:lnTo>
                    <a:pt x="75791" y="832"/>
                  </a:lnTo>
                  <a:lnTo>
                    <a:pt x="86192" y="2978"/>
                  </a:lnTo>
                  <a:lnTo>
                    <a:pt x="95843" y="6335"/>
                  </a:lnTo>
                  <a:lnTo>
                    <a:pt x="104505" y="10384"/>
                  </a:lnTo>
                  <a:lnTo>
                    <a:pt x="112577" y="14678"/>
                  </a:lnTo>
                  <a:lnTo>
                    <a:pt x="120766" y="19589"/>
                  </a:lnTo>
                  <a:lnTo>
                    <a:pt x="130400" y="25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4756" y="2863756"/>
              <a:ext cx="1589804" cy="42110"/>
            </a:xfrm>
            <a:custGeom>
              <a:avLst/>
              <a:gdLst/>
              <a:ahLst/>
              <a:cxnLst/>
              <a:rect l="0" t="0" r="0" b="0"/>
              <a:pathLst>
                <a:path w="1589804" h="42110">
                  <a:moveTo>
                    <a:pt x="1589803" y="42109"/>
                  </a:moveTo>
                  <a:lnTo>
                    <a:pt x="1578068" y="42109"/>
                  </a:lnTo>
                  <a:lnTo>
                    <a:pt x="1566939" y="42109"/>
                  </a:lnTo>
                  <a:lnTo>
                    <a:pt x="1555336" y="42109"/>
                  </a:lnTo>
                  <a:lnTo>
                    <a:pt x="1543002" y="42109"/>
                  </a:lnTo>
                  <a:lnTo>
                    <a:pt x="1529694" y="42109"/>
                  </a:lnTo>
                  <a:lnTo>
                    <a:pt x="1515385" y="42104"/>
                  </a:lnTo>
                  <a:lnTo>
                    <a:pt x="1500207" y="41931"/>
                  </a:lnTo>
                  <a:lnTo>
                    <a:pt x="1484345" y="41283"/>
                  </a:lnTo>
                  <a:lnTo>
                    <a:pt x="1467974" y="40034"/>
                  </a:lnTo>
                  <a:lnTo>
                    <a:pt x="1451237" y="38382"/>
                  </a:lnTo>
                  <a:lnTo>
                    <a:pt x="1434242" y="36734"/>
                  </a:lnTo>
                  <a:lnTo>
                    <a:pt x="1417070" y="35331"/>
                  </a:lnTo>
                  <a:lnTo>
                    <a:pt x="1399775" y="34238"/>
                  </a:lnTo>
                  <a:lnTo>
                    <a:pt x="1382398" y="33430"/>
                  </a:lnTo>
                  <a:lnTo>
                    <a:pt x="1364960" y="32852"/>
                  </a:lnTo>
                  <a:lnTo>
                    <a:pt x="1347316" y="32447"/>
                  </a:lnTo>
                  <a:lnTo>
                    <a:pt x="1329172" y="32167"/>
                  </a:lnTo>
                  <a:lnTo>
                    <a:pt x="1310419" y="31972"/>
                  </a:lnTo>
                  <a:lnTo>
                    <a:pt x="1291587" y="31669"/>
                  </a:lnTo>
                  <a:lnTo>
                    <a:pt x="1273703" y="30933"/>
                  </a:lnTo>
                  <a:lnTo>
                    <a:pt x="1257256" y="29626"/>
                  </a:lnTo>
                  <a:lnTo>
                    <a:pt x="1241755" y="27933"/>
                  </a:lnTo>
                  <a:lnTo>
                    <a:pt x="1226052" y="26259"/>
                  </a:lnTo>
                  <a:lnTo>
                    <a:pt x="1209491" y="24838"/>
                  </a:lnTo>
                  <a:lnTo>
                    <a:pt x="1192246" y="23733"/>
                  </a:lnTo>
                  <a:lnTo>
                    <a:pt x="1175037" y="22917"/>
                  </a:lnTo>
                  <a:lnTo>
                    <a:pt x="1158292" y="22334"/>
                  </a:lnTo>
                  <a:lnTo>
                    <a:pt x="1141639" y="21926"/>
                  </a:lnTo>
                  <a:lnTo>
                    <a:pt x="1124107" y="21644"/>
                  </a:lnTo>
                  <a:lnTo>
                    <a:pt x="1105220" y="21447"/>
                  </a:lnTo>
                  <a:lnTo>
                    <a:pt x="1085620" y="21143"/>
                  </a:lnTo>
                  <a:lnTo>
                    <a:pt x="1066751" y="20406"/>
                  </a:lnTo>
                  <a:lnTo>
                    <a:pt x="1049387" y="19098"/>
                  </a:lnTo>
                  <a:lnTo>
                    <a:pt x="1033474" y="17406"/>
                  </a:lnTo>
                  <a:lnTo>
                    <a:pt x="1018493" y="15731"/>
                  </a:lnTo>
                  <a:lnTo>
                    <a:pt x="1004010" y="14310"/>
                  </a:lnTo>
                  <a:lnTo>
                    <a:pt x="989774" y="13205"/>
                  </a:lnTo>
                  <a:lnTo>
                    <a:pt x="975655" y="12389"/>
                  </a:lnTo>
                  <a:lnTo>
                    <a:pt x="961574" y="11801"/>
                  </a:lnTo>
                  <a:lnTo>
                    <a:pt x="947010" y="11220"/>
                  </a:lnTo>
                  <a:lnTo>
                    <a:pt x="931029" y="10289"/>
                  </a:lnTo>
                  <a:lnTo>
                    <a:pt x="913249" y="8848"/>
                  </a:lnTo>
                  <a:lnTo>
                    <a:pt x="894257" y="7065"/>
                  </a:lnTo>
                  <a:lnTo>
                    <a:pt x="875278" y="5328"/>
                  </a:lnTo>
                  <a:lnTo>
                    <a:pt x="857034" y="3866"/>
                  </a:lnTo>
                  <a:lnTo>
                    <a:pt x="839720" y="2733"/>
                  </a:lnTo>
                  <a:lnTo>
                    <a:pt x="823259" y="1898"/>
                  </a:lnTo>
                  <a:lnTo>
                    <a:pt x="807488" y="1303"/>
                  </a:lnTo>
                  <a:lnTo>
                    <a:pt x="792236" y="886"/>
                  </a:lnTo>
                  <a:lnTo>
                    <a:pt x="777360" y="598"/>
                  </a:lnTo>
                  <a:lnTo>
                    <a:pt x="762749" y="401"/>
                  </a:lnTo>
                  <a:lnTo>
                    <a:pt x="748322" y="268"/>
                  </a:lnTo>
                  <a:lnTo>
                    <a:pt x="734021" y="178"/>
                  </a:lnTo>
                  <a:lnTo>
                    <a:pt x="719806" y="118"/>
                  </a:lnTo>
                  <a:lnTo>
                    <a:pt x="705649" y="77"/>
                  </a:lnTo>
                  <a:lnTo>
                    <a:pt x="691532" y="50"/>
                  </a:lnTo>
                  <a:lnTo>
                    <a:pt x="677441" y="31"/>
                  </a:lnTo>
                  <a:lnTo>
                    <a:pt x="663367" y="19"/>
                  </a:lnTo>
                  <a:lnTo>
                    <a:pt x="649305" y="11"/>
                  </a:lnTo>
                  <a:lnTo>
                    <a:pt x="635251" y="6"/>
                  </a:lnTo>
                  <a:lnTo>
                    <a:pt x="621203" y="2"/>
                  </a:lnTo>
                  <a:lnTo>
                    <a:pt x="607158" y="0"/>
                  </a:lnTo>
                  <a:lnTo>
                    <a:pt x="593115" y="3"/>
                  </a:lnTo>
                  <a:lnTo>
                    <a:pt x="579074" y="175"/>
                  </a:lnTo>
                  <a:lnTo>
                    <a:pt x="565034" y="822"/>
                  </a:lnTo>
                  <a:lnTo>
                    <a:pt x="550994" y="2066"/>
                  </a:lnTo>
                  <a:lnTo>
                    <a:pt x="536955" y="3545"/>
                  </a:lnTo>
                  <a:lnTo>
                    <a:pt x="522917" y="4545"/>
                  </a:lnTo>
                  <a:lnTo>
                    <a:pt x="508878" y="4703"/>
                  </a:lnTo>
                  <a:lnTo>
                    <a:pt x="494840" y="4316"/>
                  </a:lnTo>
                  <a:lnTo>
                    <a:pt x="480802" y="4124"/>
                  </a:lnTo>
                  <a:lnTo>
                    <a:pt x="466764" y="4548"/>
                  </a:lnTo>
                  <a:lnTo>
                    <a:pt x="452726" y="5513"/>
                  </a:lnTo>
                  <a:lnTo>
                    <a:pt x="438688" y="6633"/>
                  </a:lnTo>
                  <a:lnTo>
                    <a:pt x="424636" y="7649"/>
                  </a:lnTo>
                  <a:lnTo>
                    <a:pt x="410079" y="8466"/>
                  </a:lnTo>
                  <a:lnTo>
                    <a:pt x="394096" y="9082"/>
                  </a:lnTo>
                  <a:lnTo>
                    <a:pt x="376312" y="9533"/>
                  </a:lnTo>
                  <a:lnTo>
                    <a:pt x="357316" y="10021"/>
                  </a:lnTo>
                  <a:lnTo>
                    <a:pt x="338334" y="10887"/>
                  </a:lnTo>
                  <a:lnTo>
                    <a:pt x="320074" y="12286"/>
                  </a:lnTo>
                  <a:lnTo>
                    <a:pt x="302239" y="14041"/>
                  </a:lnTo>
                  <a:lnTo>
                    <a:pt x="283832" y="15758"/>
                  </a:lnTo>
                  <a:lnTo>
                    <a:pt x="264318" y="17211"/>
                  </a:lnTo>
                  <a:lnTo>
                    <a:pt x="244280" y="18508"/>
                  </a:lnTo>
                  <a:lnTo>
                    <a:pt x="225107" y="19986"/>
                  </a:lnTo>
                  <a:lnTo>
                    <a:pt x="207527" y="21826"/>
                  </a:lnTo>
                  <a:lnTo>
                    <a:pt x="191128" y="23893"/>
                  </a:lnTo>
                  <a:lnTo>
                    <a:pt x="174755" y="25828"/>
                  </a:lnTo>
                  <a:lnTo>
                    <a:pt x="157711" y="27430"/>
                  </a:lnTo>
                  <a:lnTo>
                    <a:pt x="140127" y="28828"/>
                  </a:lnTo>
                  <a:lnTo>
                    <a:pt x="122683" y="30374"/>
                  </a:lnTo>
                  <a:lnTo>
                    <a:pt x="105790" y="32261"/>
                  </a:lnTo>
                  <a:lnTo>
                    <a:pt x="89547" y="34359"/>
                  </a:lnTo>
                  <a:lnTo>
                    <a:pt x="73886" y="36314"/>
                  </a:lnTo>
                  <a:lnTo>
                    <a:pt x="58708" y="37926"/>
                  </a:lnTo>
                  <a:lnTo>
                    <a:pt x="44502" y="39163"/>
                  </a:lnTo>
                  <a:lnTo>
                    <a:pt x="30955" y="40203"/>
                  </a:lnTo>
                  <a:lnTo>
                    <a:pt x="16875" y="41132"/>
                  </a:lnTo>
                  <a:lnTo>
                    <a:pt x="0" y="42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992317" y="1087148"/>
            <a:ext cx="4472803" cy="453691"/>
            <a:chOff x="4992317" y="1087148"/>
            <a:chExt cx="4472803" cy="453691"/>
          </a:xfrm>
        </p:grpSpPr>
        <p:sp>
          <p:nvSpPr>
            <p:cNvPr id="23" name="Freeform 22"/>
            <p:cNvSpPr/>
            <p:nvPr/>
          </p:nvSpPr>
          <p:spPr>
            <a:xfrm>
              <a:off x="5148435" y="1179191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10"/>
                  </a:lnTo>
                  <a:lnTo>
                    <a:pt x="177" y="89241"/>
                  </a:lnTo>
                  <a:lnTo>
                    <a:pt x="825" y="103806"/>
                  </a:lnTo>
                  <a:lnTo>
                    <a:pt x="2074" y="117667"/>
                  </a:lnTo>
                  <a:lnTo>
                    <a:pt x="3736" y="130680"/>
                  </a:lnTo>
                  <a:lnTo>
                    <a:pt x="5563" y="144312"/>
                  </a:lnTo>
                  <a:lnTo>
                    <a:pt x="7716" y="161990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92317" y="1087148"/>
              <a:ext cx="348030" cy="367103"/>
            </a:xfrm>
            <a:custGeom>
              <a:avLst/>
              <a:gdLst/>
              <a:ahLst/>
              <a:cxnLst/>
              <a:rect l="0" t="0" r="0" b="0"/>
              <a:pathLst>
                <a:path w="348030" h="367103">
                  <a:moveTo>
                    <a:pt x="250874" y="7815"/>
                  </a:moveTo>
                  <a:lnTo>
                    <a:pt x="242006" y="4949"/>
                  </a:lnTo>
                  <a:lnTo>
                    <a:pt x="233019" y="2807"/>
                  </a:lnTo>
                  <a:lnTo>
                    <a:pt x="223024" y="1208"/>
                  </a:lnTo>
                  <a:lnTo>
                    <a:pt x="212043" y="200"/>
                  </a:lnTo>
                  <a:lnTo>
                    <a:pt x="200232" y="0"/>
                  </a:lnTo>
                  <a:lnTo>
                    <a:pt x="187773" y="656"/>
                  </a:lnTo>
                  <a:lnTo>
                    <a:pt x="174835" y="2067"/>
                  </a:lnTo>
                  <a:lnTo>
                    <a:pt x="161555" y="4079"/>
                  </a:lnTo>
                  <a:lnTo>
                    <a:pt x="148042" y="6547"/>
                  </a:lnTo>
                  <a:lnTo>
                    <a:pt x="134700" y="9507"/>
                  </a:lnTo>
                  <a:lnTo>
                    <a:pt x="122194" y="13172"/>
                  </a:lnTo>
                  <a:lnTo>
                    <a:pt x="110821" y="17599"/>
                  </a:lnTo>
                  <a:lnTo>
                    <a:pt x="100541" y="22708"/>
                  </a:lnTo>
                  <a:lnTo>
                    <a:pt x="91167" y="28362"/>
                  </a:lnTo>
                  <a:lnTo>
                    <a:pt x="82489" y="34426"/>
                  </a:lnTo>
                  <a:lnTo>
                    <a:pt x="74320" y="40785"/>
                  </a:lnTo>
                  <a:lnTo>
                    <a:pt x="66512" y="47354"/>
                  </a:lnTo>
                  <a:lnTo>
                    <a:pt x="58956" y="54071"/>
                  </a:lnTo>
                  <a:lnTo>
                    <a:pt x="51574" y="61056"/>
                  </a:lnTo>
                  <a:lnTo>
                    <a:pt x="44311" y="68584"/>
                  </a:lnTo>
                  <a:lnTo>
                    <a:pt x="37132" y="76768"/>
                  </a:lnTo>
                  <a:lnTo>
                    <a:pt x="30176" y="85723"/>
                  </a:lnTo>
                  <a:lnTo>
                    <a:pt x="23731" y="95645"/>
                  </a:lnTo>
                  <a:lnTo>
                    <a:pt x="17920" y="106545"/>
                  </a:lnTo>
                  <a:lnTo>
                    <a:pt x="12867" y="118289"/>
                  </a:lnTo>
                  <a:lnTo>
                    <a:pt x="8771" y="130697"/>
                  </a:lnTo>
                  <a:lnTo>
                    <a:pt x="5646" y="143602"/>
                  </a:lnTo>
                  <a:lnTo>
                    <a:pt x="3361" y="157030"/>
                  </a:lnTo>
                  <a:lnTo>
                    <a:pt x="1737" y="171182"/>
                  </a:lnTo>
                  <a:lnTo>
                    <a:pt x="608" y="186106"/>
                  </a:lnTo>
                  <a:lnTo>
                    <a:pt x="0" y="201553"/>
                  </a:lnTo>
                  <a:lnTo>
                    <a:pt x="116" y="217075"/>
                  </a:lnTo>
                  <a:lnTo>
                    <a:pt x="1008" y="232400"/>
                  </a:lnTo>
                  <a:lnTo>
                    <a:pt x="2591" y="247284"/>
                  </a:lnTo>
                  <a:lnTo>
                    <a:pt x="4723" y="261433"/>
                  </a:lnTo>
                  <a:lnTo>
                    <a:pt x="7274" y="274758"/>
                  </a:lnTo>
                  <a:lnTo>
                    <a:pt x="10292" y="287180"/>
                  </a:lnTo>
                  <a:lnTo>
                    <a:pt x="13995" y="298538"/>
                  </a:lnTo>
                  <a:lnTo>
                    <a:pt x="18454" y="308848"/>
                  </a:lnTo>
                  <a:lnTo>
                    <a:pt x="23753" y="318266"/>
                  </a:lnTo>
                  <a:lnTo>
                    <a:pt x="30068" y="326986"/>
                  </a:lnTo>
                  <a:lnTo>
                    <a:pt x="37393" y="335185"/>
                  </a:lnTo>
                  <a:lnTo>
                    <a:pt x="45583" y="342847"/>
                  </a:lnTo>
                  <a:lnTo>
                    <a:pt x="54451" y="349773"/>
                  </a:lnTo>
                  <a:lnTo>
                    <a:pt x="63827" y="355906"/>
                  </a:lnTo>
                  <a:lnTo>
                    <a:pt x="73732" y="361008"/>
                  </a:lnTo>
                  <a:lnTo>
                    <a:pt x="84366" y="364605"/>
                  </a:lnTo>
                  <a:lnTo>
                    <a:pt x="95775" y="366576"/>
                  </a:lnTo>
                  <a:lnTo>
                    <a:pt x="107708" y="367102"/>
                  </a:lnTo>
                  <a:lnTo>
                    <a:pt x="119718" y="366475"/>
                  </a:lnTo>
                  <a:lnTo>
                    <a:pt x="131537" y="364982"/>
                  </a:lnTo>
                  <a:lnTo>
                    <a:pt x="143083" y="362864"/>
                  </a:lnTo>
                  <a:lnTo>
                    <a:pt x="154369" y="360306"/>
                  </a:lnTo>
                  <a:lnTo>
                    <a:pt x="165437" y="357437"/>
                  </a:lnTo>
                  <a:lnTo>
                    <a:pt x="176176" y="354190"/>
                  </a:lnTo>
                  <a:lnTo>
                    <a:pt x="186321" y="350326"/>
                  </a:lnTo>
                  <a:lnTo>
                    <a:pt x="195777" y="345760"/>
                  </a:lnTo>
                  <a:lnTo>
                    <a:pt x="204603" y="340557"/>
                  </a:lnTo>
                  <a:lnTo>
                    <a:pt x="212918" y="334839"/>
                  </a:lnTo>
                  <a:lnTo>
                    <a:pt x="220850" y="328733"/>
                  </a:lnTo>
                  <a:lnTo>
                    <a:pt x="228671" y="322344"/>
                  </a:lnTo>
                  <a:lnTo>
                    <a:pt x="236769" y="315757"/>
                  </a:lnTo>
                  <a:lnTo>
                    <a:pt x="245329" y="309031"/>
                  </a:lnTo>
                  <a:lnTo>
                    <a:pt x="254199" y="302210"/>
                  </a:lnTo>
                  <a:lnTo>
                    <a:pt x="262999" y="295324"/>
                  </a:lnTo>
                  <a:lnTo>
                    <a:pt x="271505" y="288390"/>
                  </a:lnTo>
                  <a:lnTo>
                    <a:pt x="279505" y="281258"/>
                  </a:lnTo>
                  <a:lnTo>
                    <a:pt x="286723" y="273631"/>
                  </a:lnTo>
                  <a:lnTo>
                    <a:pt x="293098" y="265390"/>
                  </a:lnTo>
                  <a:lnTo>
                    <a:pt x="298887" y="256736"/>
                  </a:lnTo>
                  <a:lnTo>
                    <a:pt x="304550" y="248081"/>
                  </a:lnTo>
                  <a:lnTo>
                    <a:pt x="310361" y="239663"/>
                  </a:lnTo>
                  <a:lnTo>
                    <a:pt x="316249" y="231383"/>
                  </a:lnTo>
                  <a:lnTo>
                    <a:pt x="321902" y="222912"/>
                  </a:lnTo>
                  <a:lnTo>
                    <a:pt x="327152" y="214059"/>
                  </a:lnTo>
                  <a:lnTo>
                    <a:pt x="331981" y="204638"/>
                  </a:lnTo>
                  <a:lnTo>
                    <a:pt x="336451" y="194396"/>
                  </a:lnTo>
                  <a:lnTo>
                    <a:pt x="340633" y="183282"/>
                  </a:lnTo>
                  <a:lnTo>
                    <a:pt x="344271" y="171563"/>
                  </a:lnTo>
                  <a:lnTo>
                    <a:pt x="346809" y="159704"/>
                  </a:lnTo>
                  <a:lnTo>
                    <a:pt x="348029" y="147989"/>
                  </a:lnTo>
                  <a:lnTo>
                    <a:pt x="347865" y="136514"/>
                  </a:lnTo>
                  <a:lnTo>
                    <a:pt x="346235" y="125277"/>
                  </a:lnTo>
                  <a:lnTo>
                    <a:pt x="343248" y="114242"/>
                  </a:lnTo>
                  <a:lnTo>
                    <a:pt x="339140" y="103526"/>
                  </a:lnTo>
                  <a:lnTo>
                    <a:pt x="334175" y="93396"/>
                  </a:lnTo>
                  <a:lnTo>
                    <a:pt x="328577" y="83949"/>
                  </a:lnTo>
                  <a:lnTo>
                    <a:pt x="322362" y="75130"/>
                  </a:lnTo>
                  <a:lnTo>
                    <a:pt x="315359" y="66819"/>
                  </a:lnTo>
                  <a:lnTo>
                    <a:pt x="307533" y="58894"/>
                  </a:lnTo>
                  <a:lnTo>
                    <a:pt x="298819" y="51248"/>
                  </a:lnTo>
                  <a:lnTo>
                    <a:pt x="289059" y="43800"/>
                  </a:lnTo>
                  <a:lnTo>
                    <a:pt x="278272" y="36504"/>
                  </a:lnTo>
                  <a:lnTo>
                    <a:pt x="266774" y="29806"/>
                  </a:lnTo>
                  <a:lnTo>
                    <a:pt x="255063" y="24600"/>
                  </a:lnTo>
                  <a:lnTo>
                    <a:pt x="243448" y="21251"/>
                  </a:lnTo>
                  <a:lnTo>
                    <a:pt x="232040" y="19649"/>
                  </a:lnTo>
                  <a:lnTo>
                    <a:pt x="220847" y="19480"/>
                  </a:lnTo>
                  <a:lnTo>
                    <a:pt x="209851" y="20402"/>
                  </a:lnTo>
                  <a:lnTo>
                    <a:pt x="199463" y="22158"/>
                  </a:lnTo>
                  <a:lnTo>
                    <a:pt x="189515" y="24860"/>
                  </a:lnTo>
                  <a:lnTo>
                    <a:pt x="179130" y="29857"/>
                  </a:lnTo>
                  <a:lnTo>
                    <a:pt x="166646" y="39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12324" y="1131150"/>
              <a:ext cx="188837" cy="355928"/>
            </a:xfrm>
            <a:custGeom>
              <a:avLst/>
              <a:gdLst/>
              <a:ahLst/>
              <a:cxnLst/>
              <a:rect l="0" t="0" r="0" b="0"/>
              <a:pathLst>
                <a:path w="188837" h="355928">
                  <a:moveTo>
                    <a:pt x="178308" y="16456"/>
                  </a:moveTo>
                  <a:lnTo>
                    <a:pt x="172306" y="10722"/>
                  </a:lnTo>
                  <a:lnTo>
                    <a:pt x="165461" y="6438"/>
                  </a:lnTo>
                  <a:lnTo>
                    <a:pt x="157069" y="3237"/>
                  </a:lnTo>
                  <a:lnTo>
                    <a:pt x="147269" y="1048"/>
                  </a:lnTo>
                  <a:lnTo>
                    <a:pt x="136306" y="0"/>
                  </a:lnTo>
                  <a:lnTo>
                    <a:pt x="124455" y="62"/>
                  </a:lnTo>
                  <a:lnTo>
                    <a:pt x="112277" y="1232"/>
                  </a:lnTo>
                  <a:lnTo>
                    <a:pt x="100576" y="3609"/>
                  </a:lnTo>
                  <a:lnTo>
                    <a:pt x="89754" y="7131"/>
                  </a:lnTo>
                  <a:lnTo>
                    <a:pt x="79848" y="11613"/>
                  </a:lnTo>
                  <a:lnTo>
                    <a:pt x="70727" y="16838"/>
                  </a:lnTo>
                  <a:lnTo>
                    <a:pt x="62219" y="22619"/>
                  </a:lnTo>
                  <a:lnTo>
                    <a:pt x="54164" y="29126"/>
                  </a:lnTo>
                  <a:lnTo>
                    <a:pt x="46433" y="36858"/>
                  </a:lnTo>
                  <a:lnTo>
                    <a:pt x="38933" y="45993"/>
                  </a:lnTo>
                  <a:lnTo>
                    <a:pt x="31759" y="56569"/>
                  </a:lnTo>
                  <a:lnTo>
                    <a:pt x="25166" y="68651"/>
                  </a:lnTo>
                  <a:lnTo>
                    <a:pt x="19256" y="82110"/>
                  </a:lnTo>
                  <a:lnTo>
                    <a:pt x="14136" y="96538"/>
                  </a:lnTo>
                  <a:lnTo>
                    <a:pt x="9994" y="111360"/>
                  </a:lnTo>
                  <a:lnTo>
                    <a:pt x="6840" y="126219"/>
                  </a:lnTo>
                  <a:lnTo>
                    <a:pt x="4535" y="141126"/>
                  </a:lnTo>
                  <a:lnTo>
                    <a:pt x="2897" y="156353"/>
                  </a:lnTo>
                  <a:lnTo>
                    <a:pt x="1755" y="172039"/>
                  </a:lnTo>
                  <a:lnTo>
                    <a:pt x="968" y="188014"/>
                  </a:lnTo>
                  <a:lnTo>
                    <a:pt x="432" y="203900"/>
                  </a:lnTo>
                  <a:lnTo>
                    <a:pt x="72" y="219473"/>
                  </a:lnTo>
                  <a:lnTo>
                    <a:pt x="0" y="234525"/>
                  </a:lnTo>
                  <a:lnTo>
                    <a:pt x="483" y="248786"/>
                  </a:lnTo>
                  <a:lnTo>
                    <a:pt x="1631" y="262192"/>
                  </a:lnTo>
                  <a:lnTo>
                    <a:pt x="3555" y="274838"/>
                  </a:lnTo>
                  <a:lnTo>
                    <a:pt x="6450" y="286879"/>
                  </a:lnTo>
                  <a:lnTo>
                    <a:pt x="10330" y="298460"/>
                  </a:lnTo>
                  <a:lnTo>
                    <a:pt x="15225" y="309546"/>
                  </a:lnTo>
                  <a:lnTo>
                    <a:pt x="21260" y="319924"/>
                  </a:lnTo>
                  <a:lnTo>
                    <a:pt x="28397" y="329529"/>
                  </a:lnTo>
                  <a:lnTo>
                    <a:pt x="36631" y="338115"/>
                  </a:lnTo>
                  <a:lnTo>
                    <a:pt x="46060" y="345204"/>
                  </a:lnTo>
                  <a:lnTo>
                    <a:pt x="56616" y="350664"/>
                  </a:lnTo>
                  <a:lnTo>
                    <a:pt x="67789" y="354346"/>
                  </a:lnTo>
                  <a:lnTo>
                    <a:pt x="78748" y="355927"/>
                  </a:lnTo>
                  <a:lnTo>
                    <a:pt x="89040" y="355434"/>
                  </a:lnTo>
                  <a:lnTo>
                    <a:pt x="98575" y="353172"/>
                  </a:lnTo>
                  <a:lnTo>
                    <a:pt x="107441" y="349528"/>
                  </a:lnTo>
                  <a:lnTo>
                    <a:pt x="115774" y="344860"/>
                  </a:lnTo>
                  <a:lnTo>
                    <a:pt x="123710" y="339459"/>
                  </a:lnTo>
                  <a:lnTo>
                    <a:pt x="131362" y="333543"/>
                  </a:lnTo>
                  <a:lnTo>
                    <a:pt x="138812" y="327271"/>
                  </a:lnTo>
                  <a:lnTo>
                    <a:pt x="146123" y="320756"/>
                  </a:lnTo>
                  <a:lnTo>
                    <a:pt x="153340" y="314076"/>
                  </a:lnTo>
                  <a:lnTo>
                    <a:pt x="160482" y="307294"/>
                  </a:lnTo>
                  <a:lnTo>
                    <a:pt x="167269" y="300749"/>
                  </a:lnTo>
                  <a:lnTo>
                    <a:pt x="173788" y="294418"/>
                  </a:lnTo>
                  <a:lnTo>
                    <a:pt x="180613" y="287746"/>
                  </a:lnTo>
                  <a:lnTo>
                    <a:pt x="188836" y="279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32746" y="1305533"/>
              <a:ext cx="115814" cy="123335"/>
            </a:xfrm>
            <a:custGeom>
              <a:avLst/>
              <a:gdLst/>
              <a:ahLst/>
              <a:cxnLst/>
              <a:rect l="0" t="0" r="0" b="0"/>
              <a:pathLst>
                <a:path w="115814" h="123335">
                  <a:moveTo>
                    <a:pt x="0" y="63171"/>
                  </a:moveTo>
                  <a:lnTo>
                    <a:pt x="2933" y="71973"/>
                  </a:lnTo>
                  <a:lnTo>
                    <a:pt x="5716" y="80319"/>
                  </a:lnTo>
                  <a:lnTo>
                    <a:pt x="8620" y="89014"/>
                  </a:lnTo>
                  <a:lnTo>
                    <a:pt x="11833" y="97961"/>
                  </a:lnTo>
                  <a:lnTo>
                    <a:pt x="15646" y="106808"/>
                  </a:lnTo>
                  <a:lnTo>
                    <a:pt x="20115" y="115296"/>
                  </a:lnTo>
                  <a:lnTo>
                    <a:pt x="23480" y="121590"/>
                  </a:lnTo>
                  <a:lnTo>
                    <a:pt x="23864" y="123334"/>
                  </a:lnTo>
                  <a:lnTo>
                    <a:pt x="22346" y="121052"/>
                  </a:lnTo>
                  <a:lnTo>
                    <a:pt x="19863" y="115941"/>
                  </a:lnTo>
                  <a:lnTo>
                    <a:pt x="16891" y="108958"/>
                  </a:lnTo>
                  <a:lnTo>
                    <a:pt x="13679" y="100751"/>
                  </a:lnTo>
                  <a:lnTo>
                    <a:pt x="10671" y="91580"/>
                  </a:lnTo>
                  <a:lnTo>
                    <a:pt x="8546" y="81413"/>
                  </a:lnTo>
                  <a:lnTo>
                    <a:pt x="7601" y="70313"/>
                  </a:lnTo>
                  <a:lnTo>
                    <a:pt x="8118" y="58920"/>
                  </a:lnTo>
                  <a:lnTo>
                    <a:pt x="10515" y="48334"/>
                  </a:lnTo>
                  <a:lnTo>
                    <a:pt x="14835" y="39105"/>
                  </a:lnTo>
                  <a:lnTo>
                    <a:pt x="20819" y="31265"/>
                  </a:lnTo>
                  <a:lnTo>
                    <a:pt x="28116" y="24608"/>
                  </a:lnTo>
                  <a:lnTo>
                    <a:pt x="36394" y="18875"/>
                  </a:lnTo>
                  <a:lnTo>
                    <a:pt x="45542" y="13990"/>
                  </a:lnTo>
                  <a:lnTo>
                    <a:pt x="55659" y="10064"/>
                  </a:lnTo>
                  <a:lnTo>
                    <a:pt x="66704" y="7083"/>
                  </a:lnTo>
                  <a:lnTo>
                    <a:pt x="77925" y="4904"/>
                  </a:lnTo>
                  <a:lnTo>
                    <a:pt x="89048" y="3121"/>
                  </a:lnTo>
                  <a:lnTo>
                    <a:pt x="101045" y="157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82685" y="1347647"/>
              <a:ext cx="95836" cy="97176"/>
            </a:xfrm>
            <a:custGeom>
              <a:avLst/>
              <a:gdLst/>
              <a:ahLst/>
              <a:cxnLst/>
              <a:rect l="0" t="0" r="0" b="0"/>
              <a:pathLst>
                <a:path w="95836" h="97176">
                  <a:moveTo>
                    <a:pt x="81688" y="10529"/>
                  </a:moveTo>
                  <a:lnTo>
                    <a:pt x="70020" y="10596"/>
                  </a:lnTo>
                  <a:lnTo>
                    <a:pt x="59531" y="11236"/>
                  </a:lnTo>
                  <a:lnTo>
                    <a:pt x="49234" y="12537"/>
                  </a:lnTo>
                  <a:lnTo>
                    <a:pt x="39105" y="14569"/>
                  </a:lnTo>
                  <a:lnTo>
                    <a:pt x="29410" y="17534"/>
                  </a:lnTo>
                  <a:lnTo>
                    <a:pt x="20287" y="21463"/>
                  </a:lnTo>
                  <a:lnTo>
                    <a:pt x="12203" y="26558"/>
                  </a:lnTo>
                  <a:lnTo>
                    <a:pt x="5987" y="33258"/>
                  </a:lnTo>
                  <a:lnTo>
                    <a:pt x="1927" y="41647"/>
                  </a:lnTo>
                  <a:lnTo>
                    <a:pt x="0" y="51195"/>
                  </a:lnTo>
                  <a:lnTo>
                    <a:pt x="136" y="60980"/>
                  </a:lnTo>
                  <a:lnTo>
                    <a:pt x="2087" y="70436"/>
                  </a:lnTo>
                  <a:lnTo>
                    <a:pt x="5819" y="79052"/>
                  </a:lnTo>
                  <a:lnTo>
                    <a:pt x="11588" y="86227"/>
                  </a:lnTo>
                  <a:lnTo>
                    <a:pt x="19349" y="91777"/>
                  </a:lnTo>
                  <a:lnTo>
                    <a:pt x="28644" y="95536"/>
                  </a:lnTo>
                  <a:lnTo>
                    <a:pt x="38790" y="97175"/>
                  </a:lnTo>
                  <a:lnTo>
                    <a:pt x="49307" y="96721"/>
                  </a:lnTo>
                  <a:lnTo>
                    <a:pt x="59620" y="94317"/>
                  </a:lnTo>
                  <a:lnTo>
                    <a:pt x="69005" y="90046"/>
                  </a:lnTo>
                  <a:lnTo>
                    <a:pt x="77158" y="84135"/>
                  </a:lnTo>
                  <a:lnTo>
                    <a:pt x="83969" y="76745"/>
                  </a:lnTo>
                  <a:lnTo>
                    <a:pt x="89335" y="67891"/>
                  </a:lnTo>
                  <a:lnTo>
                    <a:pt x="93341" y="57729"/>
                  </a:lnTo>
                  <a:lnTo>
                    <a:pt x="95729" y="46992"/>
                  </a:lnTo>
                  <a:lnTo>
                    <a:pt x="95835" y="36858"/>
                  </a:lnTo>
                  <a:lnTo>
                    <a:pt x="93508" y="27942"/>
                  </a:lnTo>
                  <a:lnTo>
                    <a:pt x="89300" y="20462"/>
                  </a:lnTo>
                  <a:lnTo>
                    <a:pt x="83691" y="13779"/>
                  </a:lnTo>
                  <a:lnTo>
                    <a:pt x="75068" y="7312"/>
                  </a:lnTo>
                  <a:lnTo>
                    <a:pt x="606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59129" y="1316062"/>
              <a:ext cx="81445" cy="127557"/>
            </a:xfrm>
            <a:custGeom>
              <a:avLst/>
              <a:gdLst/>
              <a:ahLst/>
              <a:cxnLst/>
              <a:rect l="0" t="0" r="0" b="0"/>
              <a:pathLst>
                <a:path w="81445" h="127557">
                  <a:moveTo>
                    <a:pt x="73700" y="0"/>
                  </a:moveTo>
                  <a:lnTo>
                    <a:pt x="62032" y="134"/>
                  </a:lnTo>
                  <a:lnTo>
                    <a:pt x="51544" y="1414"/>
                  </a:lnTo>
                  <a:lnTo>
                    <a:pt x="41246" y="4007"/>
                  </a:lnTo>
                  <a:lnTo>
                    <a:pt x="31117" y="7727"/>
                  </a:lnTo>
                  <a:lnTo>
                    <a:pt x="21423" y="12360"/>
                  </a:lnTo>
                  <a:lnTo>
                    <a:pt x="12318" y="17707"/>
                  </a:lnTo>
                  <a:lnTo>
                    <a:pt x="4914" y="24057"/>
                  </a:lnTo>
                  <a:lnTo>
                    <a:pt x="1100" y="31051"/>
                  </a:lnTo>
                  <a:lnTo>
                    <a:pt x="1223" y="37274"/>
                  </a:lnTo>
                  <a:lnTo>
                    <a:pt x="4524" y="42568"/>
                  </a:lnTo>
                  <a:lnTo>
                    <a:pt x="10124" y="47197"/>
                  </a:lnTo>
                  <a:lnTo>
                    <a:pt x="17319" y="51405"/>
                  </a:lnTo>
                  <a:lnTo>
                    <a:pt x="25604" y="55355"/>
                  </a:lnTo>
                  <a:lnTo>
                    <a:pt x="34622" y="59148"/>
                  </a:lnTo>
                  <a:lnTo>
                    <a:pt x="43969" y="63010"/>
                  </a:lnTo>
                  <a:lnTo>
                    <a:pt x="53174" y="67284"/>
                  </a:lnTo>
                  <a:lnTo>
                    <a:pt x="61984" y="72127"/>
                  </a:lnTo>
                  <a:lnTo>
                    <a:pt x="69868" y="77684"/>
                  </a:lnTo>
                  <a:lnTo>
                    <a:pt x="75953" y="84171"/>
                  </a:lnTo>
                  <a:lnTo>
                    <a:pt x="79918" y="91603"/>
                  </a:lnTo>
                  <a:lnTo>
                    <a:pt x="81444" y="99524"/>
                  </a:lnTo>
                  <a:lnTo>
                    <a:pt x="79973" y="107148"/>
                  </a:lnTo>
                  <a:lnTo>
                    <a:pt x="75505" y="114038"/>
                  </a:lnTo>
                  <a:lnTo>
                    <a:pt x="68625" y="119797"/>
                  </a:lnTo>
                  <a:lnTo>
                    <a:pt x="60197" y="123908"/>
                  </a:lnTo>
                  <a:lnTo>
                    <a:pt x="50880" y="126265"/>
                  </a:lnTo>
                  <a:lnTo>
                    <a:pt x="41330" y="127233"/>
                  </a:lnTo>
                  <a:lnTo>
                    <a:pt x="31241" y="127556"/>
                  </a:lnTo>
                  <a:lnTo>
                    <a:pt x="18623" y="12726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53886" y="1316062"/>
              <a:ext cx="119912" cy="138534"/>
            </a:xfrm>
            <a:custGeom>
              <a:avLst/>
              <a:gdLst/>
              <a:ahLst/>
              <a:cxnLst/>
              <a:rect l="0" t="0" r="0" b="0"/>
              <a:pathLst>
                <a:path w="119912" h="138534">
                  <a:moveTo>
                    <a:pt x="94756" y="0"/>
                  </a:moveTo>
                  <a:lnTo>
                    <a:pt x="83155" y="134"/>
                  </a:lnTo>
                  <a:lnTo>
                    <a:pt x="73307" y="1414"/>
                  </a:lnTo>
                  <a:lnTo>
                    <a:pt x="64301" y="4007"/>
                  </a:lnTo>
                  <a:lnTo>
                    <a:pt x="55860" y="7727"/>
                  </a:lnTo>
                  <a:lnTo>
                    <a:pt x="47833" y="12360"/>
                  </a:lnTo>
                  <a:lnTo>
                    <a:pt x="40142" y="17707"/>
                  </a:lnTo>
                  <a:lnTo>
                    <a:pt x="33882" y="24057"/>
                  </a:lnTo>
                  <a:lnTo>
                    <a:pt x="30970" y="31046"/>
                  </a:lnTo>
                  <a:lnTo>
                    <a:pt x="31881" y="37097"/>
                  </a:lnTo>
                  <a:lnTo>
                    <a:pt x="36227" y="41742"/>
                  </a:lnTo>
                  <a:lnTo>
                    <a:pt x="43327" y="45122"/>
                  </a:lnTo>
                  <a:lnTo>
                    <a:pt x="52335" y="47678"/>
                  </a:lnTo>
                  <a:lnTo>
                    <a:pt x="62371" y="49979"/>
                  </a:lnTo>
                  <a:lnTo>
                    <a:pt x="72859" y="52374"/>
                  </a:lnTo>
                  <a:lnTo>
                    <a:pt x="83341" y="55316"/>
                  </a:lnTo>
                  <a:lnTo>
                    <a:pt x="93382" y="59431"/>
                  </a:lnTo>
                  <a:lnTo>
                    <a:pt x="102785" y="64940"/>
                  </a:lnTo>
                  <a:lnTo>
                    <a:pt x="110912" y="71572"/>
                  </a:lnTo>
                  <a:lnTo>
                    <a:pt x="116638" y="78779"/>
                  </a:lnTo>
                  <a:lnTo>
                    <a:pt x="119560" y="86178"/>
                  </a:lnTo>
                  <a:lnTo>
                    <a:pt x="119911" y="93583"/>
                  </a:lnTo>
                  <a:lnTo>
                    <a:pt x="118179" y="100927"/>
                  </a:lnTo>
                  <a:lnTo>
                    <a:pt x="114862" y="108191"/>
                  </a:lnTo>
                  <a:lnTo>
                    <a:pt x="110062" y="115221"/>
                  </a:lnTo>
                  <a:lnTo>
                    <a:pt x="103502" y="121722"/>
                  </a:lnTo>
                  <a:lnTo>
                    <a:pt x="95173" y="127570"/>
                  </a:lnTo>
                  <a:lnTo>
                    <a:pt x="85481" y="132480"/>
                  </a:lnTo>
                  <a:lnTo>
                    <a:pt x="75060" y="135949"/>
                  </a:lnTo>
                  <a:lnTo>
                    <a:pt x="64351" y="137839"/>
                  </a:lnTo>
                  <a:lnTo>
                    <a:pt x="53643" y="138477"/>
                  </a:lnTo>
                  <a:lnTo>
                    <a:pt x="41898" y="138533"/>
                  </a:lnTo>
                  <a:lnTo>
                    <a:pt x="25855" y="13801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33222" y="1311458"/>
              <a:ext cx="123223" cy="133632"/>
            </a:xfrm>
            <a:custGeom>
              <a:avLst/>
              <a:gdLst/>
              <a:ahLst/>
              <a:cxnLst/>
              <a:rect l="0" t="0" r="0" b="0"/>
              <a:pathLst>
                <a:path w="123223" h="133632">
                  <a:moveTo>
                    <a:pt x="104975" y="4604"/>
                  </a:moveTo>
                  <a:lnTo>
                    <a:pt x="96174" y="1804"/>
                  </a:lnTo>
                  <a:lnTo>
                    <a:pt x="87827" y="302"/>
                  </a:lnTo>
                  <a:lnTo>
                    <a:pt x="79127" y="0"/>
                  </a:lnTo>
                  <a:lnTo>
                    <a:pt x="70007" y="852"/>
                  </a:lnTo>
                  <a:lnTo>
                    <a:pt x="60512" y="2968"/>
                  </a:lnTo>
                  <a:lnTo>
                    <a:pt x="50729" y="6295"/>
                  </a:lnTo>
                  <a:lnTo>
                    <a:pt x="41061" y="10803"/>
                  </a:lnTo>
                  <a:lnTo>
                    <a:pt x="32183" y="16571"/>
                  </a:lnTo>
                  <a:lnTo>
                    <a:pt x="24403" y="23522"/>
                  </a:lnTo>
                  <a:lnTo>
                    <a:pt x="17691" y="31459"/>
                  </a:lnTo>
                  <a:lnTo>
                    <a:pt x="11866" y="40156"/>
                  </a:lnTo>
                  <a:lnTo>
                    <a:pt x="6738" y="49412"/>
                  </a:lnTo>
                  <a:lnTo>
                    <a:pt x="2614" y="59067"/>
                  </a:lnTo>
                  <a:lnTo>
                    <a:pt x="274" y="69001"/>
                  </a:lnTo>
                  <a:lnTo>
                    <a:pt x="0" y="79122"/>
                  </a:lnTo>
                  <a:lnTo>
                    <a:pt x="1783" y="89206"/>
                  </a:lnTo>
                  <a:lnTo>
                    <a:pt x="5571" y="98904"/>
                  </a:lnTo>
                  <a:lnTo>
                    <a:pt x="11124" y="108048"/>
                  </a:lnTo>
                  <a:lnTo>
                    <a:pt x="18260" y="116323"/>
                  </a:lnTo>
                  <a:lnTo>
                    <a:pt x="26936" y="123203"/>
                  </a:lnTo>
                  <a:lnTo>
                    <a:pt x="36984" y="128524"/>
                  </a:lnTo>
                  <a:lnTo>
                    <a:pt x="47983" y="132113"/>
                  </a:lnTo>
                  <a:lnTo>
                    <a:pt x="59356" y="133631"/>
                  </a:lnTo>
                  <a:lnTo>
                    <a:pt x="70741" y="133091"/>
                  </a:lnTo>
                  <a:lnTo>
                    <a:pt x="81824" y="130628"/>
                  </a:lnTo>
                  <a:lnTo>
                    <a:pt x="92267" y="126318"/>
                  </a:lnTo>
                  <a:lnTo>
                    <a:pt x="101941" y="120380"/>
                  </a:lnTo>
                  <a:lnTo>
                    <a:pt x="110421" y="112972"/>
                  </a:lnTo>
                  <a:lnTo>
                    <a:pt x="116914" y="104105"/>
                  </a:lnTo>
                  <a:lnTo>
                    <a:pt x="121164" y="93930"/>
                  </a:lnTo>
                  <a:lnTo>
                    <a:pt x="123222" y="83014"/>
                  </a:lnTo>
                  <a:lnTo>
                    <a:pt x="123173" y="72228"/>
                  </a:lnTo>
                  <a:lnTo>
                    <a:pt x="121286" y="62066"/>
                  </a:lnTo>
                  <a:lnTo>
                    <a:pt x="117768" y="53127"/>
                  </a:lnTo>
                  <a:lnTo>
                    <a:pt x="112675" y="46259"/>
                  </a:lnTo>
                  <a:lnTo>
                    <a:pt x="106147" y="41715"/>
                  </a:lnTo>
                  <a:lnTo>
                    <a:pt x="98345" y="38599"/>
                  </a:lnTo>
                  <a:lnTo>
                    <a:pt x="88079" y="36828"/>
                  </a:lnTo>
                  <a:lnTo>
                    <a:pt x="73389" y="361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14610" y="1347647"/>
              <a:ext cx="70986" cy="98502"/>
            </a:xfrm>
            <a:custGeom>
              <a:avLst/>
              <a:gdLst/>
              <a:ahLst/>
              <a:cxnLst/>
              <a:rect l="0" t="0" r="0" b="0"/>
              <a:pathLst>
                <a:path w="70986" h="98502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7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64" y="63079"/>
                  </a:lnTo>
                  <a:lnTo>
                    <a:pt x="2420" y="75152"/>
                  </a:lnTo>
                  <a:lnTo>
                    <a:pt x="5730" y="85191"/>
                  </a:lnTo>
                  <a:lnTo>
                    <a:pt x="10694" y="92442"/>
                  </a:lnTo>
                  <a:lnTo>
                    <a:pt x="16960" y="96830"/>
                  </a:lnTo>
                  <a:lnTo>
                    <a:pt x="23922" y="98501"/>
                  </a:lnTo>
                  <a:lnTo>
                    <a:pt x="31151" y="97843"/>
                  </a:lnTo>
                  <a:lnTo>
                    <a:pt x="38273" y="95184"/>
                  </a:lnTo>
                  <a:lnTo>
                    <a:pt x="44894" y="90683"/>
                  </a:lnTo>
                  <a:lnTo>
                    <a:pt x="50856" y="84589"/>
                  </a:lnTo>
                  <a:lnTo>
                    <a:pt x="56026" y="77063"/>
                  </a:lnTo>
                  <a:lnTo>
                    <a:pt x="60208" y="68110"/>
                  </a:lnTo>
                  <a:lnTo>
                    <a:pt x="63394" y="57878"/>
                  </a:lnTo>
                  <a:lnTo>
                    <a:pt x="65727" y="47020"/>
                  </a:lnTo>
                  <a:lnTo>
                    <a:pt x="67637" y="35447"/>
                  </a:lnTo>
                  <a:lnTo>
                    <a:pt x="69295" y="21024"/>
                  </a:lnTo>
                  <a:lnTo>
                    <a:pt x="709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44154" y="1189720"/>
              <a:ext cx="15142" cy="252685"/>
            </a:xfrm>
            <a:custGeom>
              <a:avLst/>
              <a:gdLst/>
              <a:ahLst/>
              <a:cxnLst/>
              <a:rect l="0" t="0" r="0" b="0"/>
              <a:pathLst>
                <a:path w="15142" h="252685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5" y="59283"/>
                  </a:lnTo>
                  <a:lnTo>
                    <a:pt x="2141" y="72339"/>
                  </a:lnTo>
                  <a:lnTo>
                    <a:pt x="2825" y="85691"/>
                  </a:lnTo>
                  <a:lnTo>
                    <a:pt x="3351" y="99256"/>
                  </a:lnTo>
                  <a:lnTo>
                    <a:pt x="3738" y="112976"/>
                  </a:lnTo>
                  <a:lnTo>
                    <a:pt x="4013" y="126968"/>
                  </a:lnTo>
                  <a:lnTo>
                    <a:pt x="4204" y="141507"/>
                  </a:lnTo>
                  <a:lnTo>
                    <a:pt x="4341" y="156689"/>
                  </a:lnTo>
                  <a:lnTo>
                    <a:pt x="4603" y="172140"/>
                  </a:lnTo>
                  <a:lnTo>
                    <a:pt x="5313" y="187133"/>
                  </a:lnTo>
                  <a:lnTo>
                    <a:pt x="6602" y="201277"/>
                  </a:lnTo>
                  <a:lnTo>
                    <a:pt x="8292" y="214087"/>
                  </a:lnTo>
                  <a:lnTo>
                    <a:pt x="10140" y="226072"/>
                  </a:lnTo>
                  <a:lnTo>
                    <a:pt x="12313" y="238281"/>
                  </a:lnTo>
                  <a:lnTo>
                    <a:pt x="1514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32953" y="128447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98835" y="20990"/>
                  </a:lnTo>
                  <a:lnTo>
                    <a:pt x="187706" y="20350"/>
                  </a:lnTo>
                  <a:lnTo>
                    <a:pt x="176103" y="19058"/>
                  </a:lnTo>
                  <a:lnTo>
                    <a:pt x="163769" y="17371"/>
                  </a:lnTo>
                  <a:lnTo>
                    <a:pt x="150461" y="15703"/>
                  </a:lnTo>
                  <a:lnTo>
                    <a:pt x="136152" y="14290"/>
                  </a:lnTo>
                  <a:lnTo>
                    <a:pt x="120975" y="13192"/>
                  </a:lnTo>
                  <a:lnTo>
                    <a:pt x="105114" y="12381"/>
                  </a:lnTo>
                  <a:lnTo>
                    <a:pt x="88756" y="11797"/>
                  </a:lnTo>
                  <a:lnTo>
                    <a:pt x="72419" y="11189"/>
                  </a:lnTo>
                  <a:lnTo>
                    <a:pt x="55133" y="9963"/>
                  </a:lnTo>
                  <a:lnTo>
                    <a:pt x="33147" y="6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81067" y="1221305"/>
              <a:ext cx="4613" cy="252685"/>
            </a:xfrm>
            <a:custGeom>
              <a:avLst/>
              <a:gdLst/>
              <a:ahLst/>
              <a:cxnLst/>
              <a:rect l="0" t="0" r="0" b="0"/>
              <a:pathLst>
                <a:path w="4613" h="252685">
                  <a:moveTo>
                    <a:pt x="4612" y="0"/>
                  </a:moveTo>
                  <a:lnTo>
                    <a:pt x="1812" y="14602"/>
                  </a:lnTo>
                  <a:lnTo>
                    <a:pt x="310" y="27873"/>
                  </a:lnTo>
                  <a:lnTo>
                    <a:pt x="0" y="41075"/>
                  </a:lnTo>
                  <a:lnTo>
                    <a:pt x="506" y="54416"/>
                  </a:lnTo>
                  <a:lnTo>
                    <a:pt x="1325" y="67925"/>
                  </a:lnTo>
                  <a:lnTo>
                    <a:pt x="2141" y="81583"/>
                  </a:lnTo>
                  <a:lnTo>
                    <a:pt x="2825" y="95522"/>
                  </a:lnTo>
                  <a:lnTo>
                    <a:pt x="3352" y="110020"/>
                  </a:lnTo>
                  <a:lnTo>
                    <a:pt x="3737" y="125177"/>
                  </a:lnTo>
                  <a:lnTo>
                    <a:pt x="4012" y="140779"/>
                  </a:lnTo>
                  <a:lnTo>
                    <a:pt x="4204" y="156406"/>
                  </a:lnTo>
                  <a:lnTo>
                    <a:pt x="4336" y="171797"/>
                  </a:lnTo>
                  <a:lnTo>
                    <a:pt x="4426" y="186664"/>
                  </a:lnTo>
                  <a:lnTo>
                    <a:pt x="4498" y="202274"/>
                  </a:lnTo>
                  <a:lnTo>
                    <a:pt x="4556" y="222229"/>
                  </a:lnTo>
                  <a:lnTo>
                    <a:pt x="461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80394" y="134764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80644" y="18190"/>
                  </a:lnTo>
                  <a:lnTo>
                    <a:pt x="171657" y="16049"/>
                  </a:lnTo>
                  <a:lnTo>
                    <a:pt x="161662" y="14446"/>
                  </a:lnTo>
                  <a:lnTo>
                    <a:pt x="150682" y="13265"/>
                  </a:lnTo>
                  <a:lnTo>
                    <a:pt x="138869" y="12416"/>
                  </a:lnTo>
                  <a:lnTo>
                    <a:pt x="126416" y="11814"/>
                  </a:lnTo>
                  <a:lnTo>
                    <a:pt x="113651" y="11227"/>
                  </a:lnTo>
                  <a:lnTo>
                    <a:pt x="101018" y="10295"/>
                  </a:lnTo>
                  <a:lnTo>
                    <a:pt x="88745" y="8852"/>
                  </a:lnTo>
                  <a:lnTo>
                    <a:pt x="76709" y="7069"/>
                  </a:lnTo>
                  <a:lnTo>
                    <a:pt x="64555" y="5333"/>
                  </a:lnTo>
                  <a:lnTo>
                    <a:pt x="52098" y="3870"/>
                  </a:lnTo>
                  <a:lnTo>
                    <a:pt x="39904" y="2735"/>
                  </a:lnTo>
                  <a:lnTo>
                    <a:pt x="28016" y="1776"/>
                  </a:lnTo>
                  <a:lnTo>
                    <a:pt x="15385" y="9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44236" y="1189720"/>
              <a:ext cx="246770" cy="278286"/>
            </a:xfrm>
            <a:custGeom>
              <a:avLst/>
              <a:gdLst/>
              <a:ahLst/>
              <a:cxnLst/>
              <a:rect l="0" t="0" r="0" b="0"/>
              <a:pathLst>
                <a:path w="246770" h="278286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6" y="46623"/>
                  </a:lnTo>
                  <a:lnTo>
                    <a:pt x="1327" y="59283"/>
                  </a:lnTo>
                  <a:lnTo>
                    <a:pt x="2147" y="72335"/>
                  </a:lnTo>
                  <a:lnTo>
                    <a:pt x="3003" y="85514"/>
                  </a:lnTo>
                  <a:lnTo>
                    <a:pt x="4178" y="98431"/>
                  </a:lnTo>
                  <a:lnTo>
                    <a:pt x="5812" y="110897"/>
                  </a:lnTo>
                  <a:lnTo>
                    <a:pt x="7740" y="123063"/>
                  </a:lnTo>
                  <a:lnTo>
                    <a:pt x="9580" y="135305"/>
                  </a:lnTo>
                  <a:lnTo>
                    <a:pt x="11119" y="147837"/>
                  </a:lnTo>
                  <a:lnTo>
                    <a:pt x="12475" y="160542"/>
                  </a:lnTo>
                  <a:lnTo>
                    <a:pt x="13993" y="173079"/>
                  </a:lnTo>
                  <a:lnTo>
                    <a:pt x="15861" y="185261"/>
                  </a:lnTo>
                  <a:lnTo>
                    <a:pt x="17946" y="197221"/>
                  </a:lnTo>
                  <a:lnTo>
                    <a:pt x="19893" y="209318"/>
                  </a:lnTo>
                  <a:lnTo>
                    <a:pt x="21502" y="221652"/>
                  </a:lnTo>
                  <a:lnTo>
                    <a:pt x="22839" y="230713"/>
                  </a:lnTo>
                  <a:lnTo>
                    <a:pt x="23937" y="232306"/>
                  </a:lnTo>
                  <a:lnTo>
                    <a:pt x="24674" y="228159"/>
                  </a:lnTo>
                  <a:lnTo>
                    <a:pt x="25618" y="220867"/>
                  </a:lnTo>
                  <a:lnTo>
                    <a:pt x="27806" y="212733"/>
                  </a:lnTo>
                  <a:lnTo>
                    <a:pt x="31700" y="205010"/>
                  </a:lnTo>
                  <a:lnTo>
                    <a:pt x="37083" y="198612"/>
                  </a:lnTo>
                  <a:lnTo>
                    <a:pt x="43371" y="194481"/>
                  </a:lnTo>
                  <a:lnTo>
                    <a:pt x="50110" y="192878"/>
                  </a:lnTo>
                  <a:lnTo>
                    <a:pt x="56884" y="193707"/>
                  </a:lnTo>
                  <a:lnTo>
                    <a:pt x="63264" y="196826"/>
                  </a:lnTo>
                  <a:lnTo>
                    <a:pt x="69064" y="201914"/>
                  </a:lnTo>
                  <a:lnTo>
                    <a:pt x="74293" y="208561"/>
                  </a:lnTo>
                  <a:lnTo>
                    <a:pt x="79048" y="216374"/>
                  </a:lnTo>
                  <a:lnTo>
                    <a:pt x="83450" y="224996"/>
                  </a:lnTo>
                  <a:lnTo>
                    <a:pt x="88102" y="232969"/>
                  </a:lnTo>
                  <a:lnTo>
                    <a:pt x="93833" y="237102"/>
                  </a:lnTo>
                  <a:lnTo>
                    <a:pt x="100262" y="236374"/>
                  </a:lnTo>
                  <a:lnTo>
                    <a:pt x="106600" y="232898"/>
                  </a:lnTo>
                  <a:lnTo>
                    <a:pt x="113172" y="228329"/>
                  </a:lnTo>
                  <a:lnTo>
                    <a:pt x="120748" y="223908"/>
                  </a:lnTo>
                  <a:lnTo>
                    <a:pt x="129655" y="220210"/>
                  </a:lnTo>
                  <a:lnTo>
                    <a:pt x="139516" y="217025"/>
                  </a:lnTo>
                  <a:lnTo>
                    <a:pt x="149492" y="213645"/>
                  </a:lnTo>
                  <a:lnTo>
                    <a:pt x="159075" y="209655"/>
                  </a:lnTo>
                  <a:lnTo>
                    <a:pt x="168112" y="204968"/>
                  </a:lnTo>
                  <a:lnTo>
                    <a:pt x="176631" y="199661"/>
                  </a:lnTo>
                  <a:lnTo>
                    <a:pt x="184714" y="193853"/>
                  </a:lnTo>
                  <a:lnTo>
                    <a:pt x="191971" y="187341"/>
                  </a:lnTo>
                  <a:lnTo>
                    <a:pt x="197567" y="179612"/>
                  </a:lnTo>
                  <a:lnTo>
                    <a:pt x="201180" y="170497"/>
                  </a:lnTo>
                  <a:lnTo>
                    <a:pt x="202793" y="160444"/>
                  </a:lnTo>
                  <a:lnTo>
                    <a:pt x="202438" y="150312"/>
                  </a:lnTo>
                  <a:lnTo>
                    <a:pt x="200342" y="140625"/>
                  </a:lnTo>
                  <a:lnTo>
                    <a:pt x="196681" y="132022"/>
                  </a:lnTo>
                  <a:lnTo>
                    <a:pt x="191492" y="125388"/>
                  </a:lnTo>
                  <a:lnTo>
                    <a:pt x="184938" y="121014"/>
                  </a:lnTo>
                  <a:lnTo>
                    <a:pt x="177439" y="118859"/>
                  </a:lnTo>
                  <a:lnTo>
                    <a:pt x="169568" y="118835"/>
                  </a:lnTo>
                  <a:lnTo>
                    <a:pt x="161684" y="120666"/>
                  </a:lnTo>
                  <a:lnTo>
                    <a:pt x="153935" y="123976"/>
                  </a:lnTo>
                  <a:lnTo>
                    <a:pt x="146352" y="128397"/>
                  </a:lnTo>
                  <a:lnTo>
                    <a:pt x="138922" y="133635"/>
                  </a:lnTo>
                  <a:lnTo>
                    <a:pt x="131780" y="139945"/>
                  </a:lnTo>
                  <a:lnTo>
                    <a:pt x="125203" y="148076"/>
                  </a:lnTo>
                  <a:lnTo>
                    <a:pt x="119304" y="158283"/>
                  </a:lnTo>
                  <a:lnTo>
                    <a:pt x="114359" y="170054"/>
                  </a:lnTo>
                  <a:lnTo>
                    <a:pt x="110866" y="182412"/>
                  </a:lnTo>
                  <a:lnTo>
                    <a:pt x="108970" y="194717"/>
                  </a:lnTo>
                  <a:lnTo>
                    <a:pt x="108663" y="206553"/>
                  </a:lnTo>
                  <a:lnTo>
                    <a:pt x="109970" y="217568"/>
                  </a:lnTo>
                  <a:lnTo>
                    <a:pt x="112738" y="227673"/>
                  </a:lnTo>
                  <a:lnTo>
                    <a:pt x="116695" y="236966"/>
                  </a:lnTo>
                  <a:lnTo>
                    <a:pt x="121560" y="245609"/>
                  </a:lnTo>
                  <a:lnTo>
                    <a:pt x="127096" y="253755"/>
                  </a:lnTo>
                  <a:lnTo>
                    <a:pt x="133437" y="261212"/>
                  </a:lnTo>
                  <a:lnTo>
                    <a:pt x="141057" y="267470"/>
                  </a:lnTo>
                  <a:lnTo>
                    <a:pt x="150107" y="272342"/>
                  </a:lnTo>
                  <a:lnTo>
                    <a:pt x="160287" y="275782"/>
                  </a:lnTo>
                  <a:lnTo>
                    <a:pt x="171038" y="277725"/>
                  </a:lnTo>
                  <a:lnTo>
                    <a:pt x="181969" y="278285"/>
                  </a:lnTo>
                  <a:lnTo>
                    <a:pt x="192730" y="277544"/>
                  </a:lnTo>
                  <a:lnTo>
                    <a:pt x="202950" y="275459"/>
                  </a:lnTo>
                  <a:lnTo>
                    <a:pt x="212476" y="272143"/>
                  </a:lnTo>
                  <a:lnTo>
                    <a:pt x="221052" y="268120"/>
                  </a:lnTo>
                  <a:lnTo>
                    <a:pt x="229056" y="263848"/>
                  </a:lnTo>
                  <a:lnTo>
                    <a:pt x="237190" y="258953"/>
                  </a:lnTo>
                  <a:lnTo>
                    <a:pt x="24676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91046" y="1179088"/>
              <a:ext cx="211860" cy="332347"/>
            </a:xfrm>
            <a:custGeom>
              <a:avLst/>
              <a:gdLst/>
              <a:ahLst/>
              <a:cxnLst/>
              <a:rect l="0" t="0" r="0" b="0"/>
              <a:pathLst>
                <a:path w="211860" h="332347">
                  <a:moveTo>
                    <a:pt x="52643" y="42217"/>
                  </a:moveTo>
                  <a:lnTo>
                    <a:pt x="55711" y="30683"/>
                  </a:lnTo>
                  <a:lnTo>
                    <a:pt x="59774" y="21475"/>
                  </a:lnTo>
                  <a:lnTo>
                    <a:pt x="65268" y="13775"/>
                  </a:lnTo>
                  <a:lnTo>
                    <a:pt x="72027" y="7539"/>
                  </a:lnTo>
                  <a:lnTo>
                    <a:pt x="79825" y="3125"/>
                  </a:lnTo>
                  <a:lnTo>
                    <a:pt x="88413" y="584"/>
                  </a:lnTo>
                  <a:lnTo>
                    <a:pt x="97252" y="0"/>
                  </a:lnTo>
                  <a:lnTo>
                    <a:pt x="105561" y="1646"/>
                  </a:lnTo>
                  <a:lnTo>
                    <a:pt x="112949" y="5460"/>
                  </a:lnTo>
                  <a:lnTo>
                    <a:pt x="119228" y="11273"/>
                  </a:lnTo>
                  <a:lnTo>
                    <a:pt x="124228" y="18986"/>
                  </a:lnTo>
                  <a:lnTo>
                    <a:pt x="127992" y="28353"/>
                  </a:lnTo>
                  <a:lnTo>
                    <a:pt x="130557" y="38877"/>
                  </a:lnTo>
                  <a:lnTo>
                    <a:pt x="131846" y="49924"/>
                  </a:lnTo>
                  <a:lnTo>
                    <a:pt x="131933" y="61090"/>
                  </a:lnTo>
                  <a:lnTo>
                    <a:pt x="130860" y="72195"/>
                  </a:lnTo>
                  <a:lnTo>
                    <a:pt x="128545" y="83184"/>
                  </a:lnTo>
                  <a:lnTo>
                    <a:pt x="125062" y="94053"/>
                  </a:lnTo>
                  <a:lnTo>
                    <a:pt x="120606" y="104658"/>
                  </a:lnTo>
                  <a:lnTo>
                    <a:pt x="115399" y="114714"/>
                  </a:lnTo>
                  <a:lnTo>
                    <a:pt x="109633" y="124106"/>
                  </a:lnTo>
                  <a:lnTo>
                    <a:pt x="103306" y="132719"/>
                  </a:lnTo>
                  <a:lnTo>
                    <a:pt x="96228" y="140359"/>
                  </a:lnTo>
                  <a:lnTo>
                    <a:pt x="88363" y="146984"/>
                  </a:lnTo>
                  <a:lnTo>
                    <a:pt x="80186" y="151549"/>
                  </a:lnTo>
                  <a:lnTo>
                    <a:pt x="73719" y="151740"/>
                  </a:lnTo>
                  <a:lnTo>
                    <a:pt x="71128" y="147720"/>
                  </a:lnTo>
                  <a:lnTo>
                    <a:pt x="72329" y="142013"/>
                  </a:lnTo>
                  <a:lnTo>
                    <a:pt x="76439" y="136212"/>
                  </a:lnTo>
                  <a:lnTo>
                    <a:pt x="82609" y="131572"/>
                  </a:lnTo>
                  <a:lnTo>
                    <a:pt x="90203" y="128597"/>
                  </a:lnTo>
                  <a:lnTo>
                    <a:pt x="98930" y="127244"/>
                  </a:lnTo>
                  <a:lnTo>
                    <a:pt x="108782" y="127243"/>
                  </a:lnTo>
                  <a:lnTo>
                    <a:pt x="119667" y="128282"/>
                  </a:lnTo>
                  <a:lnTo>
                    <a:pt x="131083" y="130248"/>
                  </a:lnTo>
                  <a:lnTo>
                    <a:pt x="142216" y="133229"/>
                  </a:lnTo>
                  <a:lnTo>
                    <a:pt x="152628" y="137200"/>
                  </a:lnTo>
                  <a:lnTo>
                    <a:pt x="162248" y="142339"/>
                  </a:lnTo>
                  <a:lnTo>
                    <a:pt x="171170" y="149077"/>
                  </a:lnTo>
                  <a:lnTo>
                    <a:pt x="179537" y="157499"/>
                  </a:lnTo>
                  <a:lnTo>
                    <a:pt x="187327" y="167241"/>
                  </a:lnTo>
                  <a:lnTo>
                    <a:pt x="194347" y="177689"/>
                  </a:lnTo>
                  <a:lnTo>
                    <a:pt x="200548" y="188423"/>
                  </a:lnTo>
                  <a:lnTo>
                    <a:pt x="205696" y="199390"/>
                  </a:lnTo>
                  <a:lnTo>
                    <a:pt x="209324" y="210812"/>
                  </a:lnTo>
                  <a:lnTo>
                    <a:pt x="211318" y="222785"/>
                  </a:lnTo>
                  <a:lnTo>
                    <a:pt x="211859" y="235114"/>
                  </a:lnTo>
                  <a:lnTo>
                    <a:pt x="211241" y="247397"/>
                  </a:lnTo>
                  <a:lnTo>
                    <a:pt x="209750" y="259399"/>
                  </a:lnTo>
                  <a:lnTo>
                    <a:pt x="207464" y="270899"/>
                  </a:lnTo>
                  <a:lnTo>
                    <a:pt x="204261" y="281623"/>
                  </a:lnTo>
                  <a:lnTo>
                    <a:pt x="200140" y="291496"/>
                  </a:lnTo>
                  <a:lnTo>
                    <a:pt x="195069" y="300447"/>
                  </a:lnTo>
                  <a:lnTo>
                    <a:pt x="188910" y="308322"/>
                  </a:lnTo>
                  <a:lnTo>
                    <a:pt x="181679" y="315135"/>
                  </a:lnTo>
                  <a:lnTo>
                    <a:pt x="173212" y="320882"/>
                  </a:lnTo>
                  <a:lnTo>
                    <a:pt x="163094" y="325452"/>
                  </a:lnTo>
                  <a:lnTo>
                    <a:pt x="151252" y="328894"/>
                  </a:lnTo>
                  <a:lnTo>
                    <a:pt x="138062" y="331223"/>
                  </a:lnTo>
                  <a:lnTo>
                    <a:pt x="124146" y="332346"/>
                  </a:lnTo>
                  <a:lnTo>
                    <a:pt x="109936" y="332329"/>
                  </a:lnTo>
                  <a:lnTo>
                    <a:pt x="95651" y="331522"/>
                  </a:lnTo>
                  <a:lnTo>
                    <a:pt x="81382" y="330451"/>
                  </a:lnTo>
                  <a:lnTo>
                    <a:pt x="67169" y="329438"/>
                  </a:lnTo>
                  <a:lnTo>
                    <a:pt x="53430" y="328607"/>
                  </a:lnTo>
                  <a:lnTo>
                    <a:pt x="39509" y="327885"/>
                  </a:lnTo>
                  <a:lnTo>
                    <a:pt x="23069" y="327214"/>
                  </a:lnTo>
                  <a:lnTo>
                    <a:pt x="0" y="3264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96004" y="1366593"/>
              <a:ext cx="216225" cy="159760"/>
            </a:xfrm>
            <a:custGeom>
              <a:avLst/>
              <a:gdLst/>
              <a:ahLst/>
              <a:cxnLst/>
              <a:rect l="0" t="0" r="0" b="0"/>
              <a:pathLst>
                <a:path w="216225" h="159760">
                  <a:moveTo>
                    <a:pt x="121467" y="96868"/>
                  </a:moveTo>
                  <a:lnTo>
                    <a:pt x="121401" y="85133"/>
                  </a:lnTo>
                  <a:lnTo>
                    <a:pt x="120761" y="74004"/>
                  </a:lnTo>
                  <a:lnTo>
                    <a:pt x="119459" y="62415"/>
                  </a:lnTo>
                  <a:lnTo>
                    <a:pt x="117427" y="50599"/>
                  </a:lnTo>
                  <a:lnTo>
                    <a:pt x="114462" y="39236"/>
                  </a:lnTo>
                  <a:lnTo>
                    <a:pt x="110532" y="28695"/>
                  </a:lnTo>
                  <a:lnTo>
                    <a:pt x="105438" y="19340"/>
                  </a:lnTo>
                  <a:lnTo>
                    <a:pt x="98738" y="11665"/>
                  </a:lnTo>
                  <a:lnTo>
                    <a:pt x="90345" y="5777"/>
                  </a:lnTo>
                  <a:lnTo>
                    <a:pt x="80624" y="1791"/>
                  </a:lnTo>
                  <a:lnTo>
                    <a:pt x="70191" y="0"/>
                  </a:lnTo>
                  <a:lnTo>
                    <a:pt x="59481" y="352"/>
                  </a:lnTo>
                  <a:lnTo>
                    <a:pt x="49039" y="2688"/>
                  </a:lnTo>
                  <a:lnTo>
                    <a:pt x="39568" y="6913"/>
                  </a:lnTo>
                  <a:lnTo>
                    <a:pt x="31354" y="12794"/>
                  </a:lnTo>
                  <a:lnTo>
                    <a:pt x="24330" y="20163"/>
                  </a:lnTo>
                  <a:lnTo>
                    <a:pt x="18289" y="29004"/>
                  </a:lnTo>
                  <a:lnTo>
                    <a:pt x="13004" y="39171"/>
                  </a:lnTo>
                  <a:lnTo>
                    <a:pt x="8433" y="50421"/>
                  </a:lnTo>
                  <a:lnTo>
                    <a:pt x="4727" y="62495"/>
                  </a:lnTo>
                  <a:lnTo>
                    <a:pt x="1905" y="75168"/>
                  </a:lnTo>
                  <a:lnTo>
                    <a:pt x="178" y="88101"/>
                  </a:lnTo>
                  <a:lnTo>
                    <a:pt x="0" y="100857"/>
                  </a:lnTo>
                  <a:lnTo>
                    <a:pt x="1481" y="113203"/>
                  </a:lnTo>
                  <a:lnTo>
                    <a:pt x="4596" y="124781"/>
                  </a:lnTo>
                  <a:lnTo>
                    <a:pt x="9354" y="135032"/>
                  </a:lnTo>
                  <a:lnTo>
                    <a:pt x="15591" y="143768"/>
                  </a:lnTo>
                  <a:lnTo>
                    <a:pt x="23032" y="150804"/>
                  </a:lnTo>
                  <a:lnTo>
                    <a:pt x="31388" y="155789"/>
                  </a:lnTo>
                  <a:lnTo>
                    <a:pt x="40407" y="158731"/>
                  </a:lnTo>
                  <a:lnTo>
                    <a:pt x="49732" y="159759"/>
                  </a:lnTo>
                  <a:lnTo>
                    <a:pt x="58912" y="158945"/>
                  </a:lnTo>
                  <a:lnTo>
                    <a:pt x="67709" y="156509"/>
                  </a:lnTo>
                  <a:lnTo>
                    <a:pt x="75919" y="152604"/>
                  </a:lnTo>
                  <a:lnTo>
                    <a:pt x="83288" y="147243"/>
                  </a:lnTo>
                  <a:lnTo>
                    <a:pt x="89764" y="140566"/>
                  </a:lnTo>
                  <a:lnTo>
                    <a:pt x="95452" y="132813"/>
                  </a:lnTo>
                  <a:lnTo>
                    <a:pt x="100516" y="124239"/>
                  </a:lnTo>
                  <a:lnTo>
                    <a:pt x="105125" y="115097"/>
                  </a:lnTo>
                  <a:lnTo>
                    <a:pt x="109918" y="106766"/>
                  </a:lnTo>
                  <a:lnTo>
                    <a:pt x="115579" y="102544"/>
                  </a:lnTo>
                  <a:lnTo>
                    <a:pt x="121428" y="103744"/>
                  </a:lnTo>
                  <a:lnTo>
                    <a:pt x="126551" y="108369"/>
                  </a:lnTo>
                  <a:lnTo>
                    <a:pt x="131150" y="114873"/>
                  </a:lnTo>
                  <a:lnTo>
                    <a:pt x="135796" y="122200"/>
                  </a:lnTo>
                  <a:lnTo>
                    <a:pt x="140817" y="129772"/>
                  </a:lnTo>
                  <a:lnTo>
                    <a:pt x="146456" y="137169"/>
                  </a:lnTo>
                  <a:lnTo>
                    <a:pt x="152979" y="143997"/>
                  </a:lnTo>
                  <a:lnTo>
                    <a:pt x="160429" y="150098"/>
                  </a:lnTo>
                  <a:lnTo>
                    <a:pt x="168530" y="155028"/>
                  </a:lnTo>
                  <a:lnTo>
                    <a:pt x="176803" y="157986"/>
                  </a:lnTo>
                  <a:lnTo>
                    <a:pt x="184986" y="158706"/>
                  </a:lnTo>
                  <a:lnTo>
                    <a:pt x="193451" y="157857"/>
                  </a:lnTo>
                  <a:lnTo>
                    <a:pt x="203263" y="155008"/>
                  </a:lnTo>
                  <a:lnTo>
                    <a:pt x="216224" y="1495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76030" y="1367307"/>
              <a:ext cx="130955" cy="138269"/>
            </a:xfrm>
            <a:custGeom>
              <a:avLst/>
              <a:gdLst/>
              <a:ahLst/>
              <a:cxnLst/>
              <a:rect l="0" t="0" r="0" b="0"/>
              <a:pathLst>
                <a:path w="130955" h="138269">
                  <a:moveTo>
                    <a:pt x="4612" y="43511"/>
                  </a:moveTo>
                  <a:lnTo>
                    <a:pt x="1813" y="52313"/>
                  </a:lnTo>
                  <a:lnTo>
                    <a:pt x="311" y="60659"/>
                  </a:lnTo>
                  <a:lnTo>
                    <a:pt x="0" y="69362"/>
                  </a:lnTo>
                  <a:lnTo>
                    <a:pt x="506" y="78656"/>
                  </a:lnTo>
                  <a:lnTo>
                    <a:pt x="1325" y="88800"/>
                  </a:lnTo>
                  <a:lnTo>
                    <a:pt x="2142" y="99742"/>
                  </a:lnTo>
                  <a:lnTo>
                    <a:pt x="2894" y="107765"/>
                  </a:lnTo>
                  <a:lnTo>
                    <a:pt x="3548" y="108563"/>
                  </a:lnTo>
                  <a:lnTo>
                    <a:pt x="3992" y="103888"/>
                  </a:lnTo>
                  <a:lnTo>
                    <a:pt x="4426" y="95609"/>
                  </a:lnTo>
                  <a:lnTo>
                    <a:pt x="5224" y="84716"/>
                  </a:lnTo>
                  <a:lnTo>
                    <a:pt x="6567" y="71885"/>
                  </a:lnTo>
                  <a:lnTo>
                    <a:pt x="8616" y="58131"/>
                  </a:lnTo>
                  <a:lnTo>
                    <a:pt x="11590" y="44783"/>
                  </a:lnTo>
                  <a:lnTo>
                    <a:pt x="15527" y="32542"/>
                  </a:lnTo>
                  <a:lnTo>
                    <a:pt x="20628" y="21859"/>
                  </a:lnTo>
                  <a:lnTo>
                    <a:pt x="27332" y="13201"/>
                  </a:lnTo>
                  <a:lnTo>
                    <a:pt x="35724" y="6610"/>
                  </a:lnTo>
                  <a:lnTo>
                    <a:pt x="45274" y="2132"/>
                  </a:lnTo>
                  <a:lnTo>
                    <a:pt x="55061" y="0"/>
                  </a:lnTo>
                  <a:lnTo>
                    <a:pt x="64522" y="120"/>
                  </a:lnTo>
                  <a:lnTo>
                    <a:pt x="73312" y="2298"/>
                  </a:lnTo>
                  <a:lnTo>
                    <a:pt x="81137" y="6417"/>
                  </a:lnTo>
                  <a:lnTo>
                    <a:pt x="87950" y="12225"/>
                  </a:lnTo>
                  <a:lnTo>
                    <a:pt x="93879" y="19547"/>
                  </a:lnTo>
                  <a:lnTo>
                    <a:pt x="99111" y="28355"/>
                  </a:lnTo>
                  <a:lnTo>
                    <a:pt x="103823" y="38496"/>
                  </a:lnTo>
                  <a:lnTo>
                    <a:pt x="108162" y="49558"/>
                  </a:lnTo>
                  <a:lnTo>
                    <a:pt x="112236" y="60975"/>
                  </a:lnTo>
                  <a:lnTo>
                    <a:pt x="116125" y="72388"/>
                  </a:lnTo>
                  <a:lnTo>
                    <a:pt x="119733" y="83588"/>
                  </a:lnTo>
                  <a:lnTo>
                    <a:pt x="123161" y="95723"/>
                  </a:lnTo>
                  <a:lnTo>
                    <a:pt x="126711" y="112092"/>
                  </a:lnTo>
                  <a:lnTo>
                    <a:pt x="130954" y="138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37589" y="1169312"/>
              <a:ext cx="127323" cy="346844"/>
            </a:xfrm>
            <a:custGeom>
              <a:avLst/>
              <a:gdLst/>
              <a:ahLst/>
              <a:cxnLst/>
              <a:rect l="0" t="0" r="0" b="0"/>
              <a:pathLst>
                <a:path w="127323" h="346844">
                  <a:moveTo>
                    <a:pt x="74680" y="294149"/>
                  </a:moveTo>
                  <a:lnTo>
                    <a:pt x="80480" y="288214"/>
                  </a:lnTo>
                  <a:lnTo>
                    <a:pt x="85405" y="282009"/>
                  </a:lnTo>
                  <a:lnTo>
                    <a:pt x="89894" y="274914"/>
                  </a:lnTo>
                  <a:lnTo>
                    <a:pt x="93597" y="266973"/>
                  </a:lnTo>
                  <a:lnTo>
                    <a:pt x="95665" y="258327"/>
                  </a:lnTo>
                  <a:lnTo>
                    <a:pt x="95762" y="249142"/>
                  </a:lnTo>
                  <a:lnTo>
                    <a:pt x="93864" y="239888"/>
                  </a:lnTo>
                  <a:lnTo>
                    <a:pt x="90002" y="231295"/>
                  </a:lnTo>
                  <a:lnTo>
                    <a:pt x="84403" y="223717"/>
                  </a:lnTo>
                  <a:lnTo>
                    <a:pt x="77408" y="217481"/>
                  </a:lnTo>
                  <a:lnTo>
                    <a:pt x="69359" y="213041"/>
                  </a:lnTo>
                  <a:lnTo>
                    <a:pt x="60549" y="210474"/>
                  </a:lnTo>
                  <a:lnTo>
                    <a:pt x="51367" y="209868"/>
                  </a:lnTo>
                  <a:lnTo>
                    <a:pt x="42283" y="211499"/>
                  </a:lnTo>
                  <a:lnTo>
                    <a:pt x="33551" y="215306"/>
                  </a:lnTo>
                  <a:lnTo>
                    <a:pt x="25384" y="221284"/>
                  </a:lnTo>
                  <a:lnTo>
                    <a:pt x="18045" y="229641"/>
                  </a:lnTo>
                  <a:lnTo>
                    <a:pt x="11597" y="240257"/>
                  </a:lnTo>
                  <a:lnTo>
                    <a:pt x="6267" y="252604"/>
                  </a:lnTo>
                  <a:lnTo>
                    <a:pt x="2510" y="265946"/>
                  </a:lnTo>
                  <a:lnTo>
                    <a:pt x="431" y="279762"/>
                  </a:lnTo>
                  <a:lnTo>
                    <a:pt x="0" y="293612"/>
                  </a:lnTo>
                  <a:lnTo>
                    <a:pt x="1223" y="307057"/>
                  </a:lnTo>
                  <a:lnTo>
                    <a:pt x="3939" y="319888"/>
                  </a:lnTo>
                  <a:lnTo>
                    <a:pt x="8031" y="331299"/>
                  </a:lnTo>
                  <a:lnTo>
                    <a:pt x="13519" y="339849"/>
                  </a:lnTo>
                  <a:lnTo>
                    <a:pt x="20272" y="344997"/>
                  </a:lnTo>
                  <a:lnTo>
                    <a:pt x="27736" y="346843"/>
                  </a:lnTo>
                  <a:lnTo>
                    <a:pt x="35052" y="345664"/>
                  </a:lnTo>
                  <a:lnTo>
                    <a:pt x="41746" y="341948"/>
                  </a:lnTo>
                  <a:lnTo>
                    <a:pt x="47711" y="336254"/>
                  </a:lnTo>
                  <a:lnTo>
                    <a:pt x="53026" y="329095"/>
                  </a:lnTo>
                  <a:lnTo>
                    <a:pt x="57823" y="320881"/>
                  </a:lnTo>
                  <a:lnTo>
                    <a:pt x="62232" y="311761"/>
                  </a:lnTo>
                  <a:lnTo>
                    <a:pt x="66362" y="301656"/>
                  </a:lnTo>
                  <a:lnTo>
                    <a:pt x="70295" y="290593"/>
                  </a:lnTo>
                  <a:lnTo>
                    <a:pt x="74091" y="278553"/>
                  </a:lnTo>
                  <a:lnTo>
                    <a:pt x="77795" y="265406"/>
                  </a:lnTo>
                  <a:lnTo>
                    <a:pt x="81430" y="251192"/>
                  </a:lnTo>
                  <a:lnTo>
                    <a:pt x="84855" y="236238"/>
                  </a:lnTo>
                  <a:lnTo>
                    <a:pt x="87775" y="221055"/>
                  </a:lnTo>
                  <a:lnTo>
                    <a:pt x="90074" y="205959"/>
                  </a:lnTo>
                  <a:lnTo>
                    <a:pt x="91958" y="191231"/>
                  </a:lnTo>
                  <a:lnTo>
                    <a:pt x="93837" y="177188"/>
                  </a:lnTo>
                  <a:lnTo>
                    <a:pt x="95951" y="163920"/>
                  </a:lnTo>
                  <a:lnTo>
                    <a:pt x="98202" y="151026"/>
                  </a:lnTo>
                  <a:lnTo>
                    <a:pt x="100261" y="137755"/>
                  </a:lnTo>
                  <a:lnTo>
                    <a:pt x="101937" y="123706"/>
                  </a:lnTo>
                  <a:lnTo>
                    <a:pt x="103046" y="108827"/>
                  </a:lnTo>
                  <a:lnTo>
                    <a:pt x="103333" y="93226"/>
                  </a:lnTo>
                  <a:lnTo>
                    <a:pt x="102743" y="77065"/>
                  </a:lnTo>
                  <a:lnTo>
                    <a:pt x="101380" y="60653"/>
                  </a:lnTo>
                  <a:lnTo>
                    <a:pt x="99401" y="44416"/>
                  </a:lnTo>
                  <a:lnTo>
                    <a:pt x="96958" y="28606"/>
                  </a:lnTo>
                  <a:lnTo>
                    <a:pt x="93990" y="14411"/>
                  </a:lnTo>
                  <a:lnTo>
                    <a:pt x="89515" y="4345"/>
                  </a:lnTo>
                  <a:lnTo>
                    <a:pt x="83563" y="0"/>
                  </a:lnTo>
                  <a:lnTo>
                    <a:pt x="78156" y="1296"/>
                  </a:lnTo>
                  <a:lnTo>
                    <a:pt x="73965" y="7229"/>
                  </a:lnTo>
                  <a:lnTo>
                    <a:pt x="70918" y="16659"/>
                  </a:lnTo>
                  <a:lnTo>
                    <a:pt x="68771" y="28612"/>
                  </a:lnTo>
                  <a:lnTo>
                    <a:pt x="67284" y="42341"/>
                  </a:lnTo>
                  <a:lnTo>
                    <a:pt x="66265" y="57299"/>
                  </a:lnTo>
                  <a:lnTo>
                    <a:pt x="65574" y="73099"/>
                  </a:lnTo>
                  <a:lnTo>
                    <a:pt x="65110" y="89470"/>
                  </a:lnTo>
                  <a:lnTo>
                    <a:pt x="64969" y="106229"/>
                  </a:lnTo>
                  <a:lnTo>
                    <a:pt x="65405" y="123248"/>
                  </a:lnTo>
                  <a:lnTo>
                    <a:pt x="66517" y="140442"/>
                  </a:lnTo>
                  <a:lnTo>
                    <a:pt x="68247" y="157753"/>
                  </a:lnTo>
                  <a:lnTo>
                    <a:pt x="70480" y="175142"/>
                  </a:lnTo>
                  <a:lnTo>
                    <a:pt x="73094" y="192575"/>
                  </a:lnTo>
                  <a:lnTo>
                    <a:pt x="75984" y="209707"/>
                  </a:lnTo>
                  <a:lnTo>
                    <a:pt x="79069" y="225911"/>
                  </a:lnTo>
                  <a:lnTo>
                    <a:pt x="82296" y="240916"/>
                  </a:lnTo>
                  <a:lnTo>
                    <a:pt x="85783" y="254619"/>
                  </a:lnTo>
                  <a:lnTo>
                    <a:pt x="89810" y="266911"/>
                  </a:lnTo>
                  <a:lnTo>
                    <a:pt x="94480" y="277879"/>
                  </a:lnTo>
                  <a:lnTo>
                    <a:pt x="99633" y="287645"/>
                  </a:lnTo>
                  <a:lnTo>
                    <a:pt x="105540" y="297329"/>
                  </a:lnTo>
                  <a:lnTo>
                    <a:pt x="113840" y="308906"/>
                  </a:lnTo>
                  <a:lnTo>
                    <a:pt x="127322" y="325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12984" y="1387387"/>
              <a:ext cx="194126" cy="132571"/>
            </a:xfrm>
            <a:custGeom>
              <a:avLst/>
              <a:gdLst/>
              <a:ahLst/>
              <a:cxnLst/>
              <a:rect l="0" t="0" r="0" b="0"/>
              <a:pathLst>
                <a:path w="194126" h="132571">
                  <a:moveTo>
                    <a:pt x="4612" y="23431"/>
                  </a:moveTo>
                  <a:lnTo>
                    <a:pt x="1811" y="32233"/>
                  </a:lnTo>
                  <a:lnTo>
                    <a:pt x="311" y="40579"/>
                  </a:lnTo>
                  <a:lnTo>
                    <a:pt x="0" y="49287"/>
                  </a:lnTo>
                  <a:lnTo>
                    <a:pt x="506" y="58753"/>
                  </a:lnTo>
                  <a:lnTo>
                    <a:pt x="1325" y="69545"/>
                  </a:lnTo>
                  <a:lnTo>
                    <a:pt x="2146" y="81835"/>
                  </a:lnTo>
                  <a:lnTo>
                    <a:pt x="3003" y="95154"/>
                  </a:lnTo>
                  <a:lnTo>
                    <a:pt x="4177" y="108624"/>
                  </a:lnTo>
                  <a:lnTo>
                    <a:pt x="5797" y="121628"/>
                  </a:lnTo>
                  <a:lnTo>
                    <a:pt x="7200" y="130892"/>
                  </a:lnTo>
                  <a:lnTo>
                    <a:pt x="7578" y="132570"/>
                  </a:lnTo>
                  <a:lnTo>
                    <a:pt x="7282" y="127931"/>
                  </a:lnTo>
                  <a:lnTo>
                    <a:pt x="6753" y="118941"/>
                  </a:lnTo>
                  <a:lnTo>
                    <a:pt x="6220" y="107222"/>
                  </a:lnTo>
                  <a:lnTo>
                    <a:pt x="5775" y="94066"/>
                  </a:lnTo>
                  <a:lnTo>
                    <a:pt x="5436" y="80253"/>
                  </a:lnTo>
                  <a:lnTo>
                    <a:pt x="5358" y="66178"/>
                  </a:lnTo>
                  <a:lnTo>
                    <a:pt x="5827" y="52021"/>
                  </a:lnTo>
                  <a:lnTo>
                    <a:pt x="6965" y="37880"/>
                  </a:lnTo>
                  <a:lnTo>
                    <a:pt x="9051" y="24599"/>
                  </a:lnTo>
                  <a:lnTo>
                    <a:pt x="12586" y="13720"/>
                  </a:lnTo>
                  <a:lnTo>
                    <a:pt x="17700" y="5897"/>
                  </a:lnTo>
                  <a:lnTo>
                    <a:pt x="23896" y="1289"/>
                  </a:lnTo>
                  <a:lnTo>
                    <a:pt x="30279" y="0"/>
                  </a:lnTo>
                  <a:lnTo>
                    <a:pt x="36310" y="1728"/>
                  </a:lnTo>
                  <a:lnTo>
                    <a:pt x="41984" y="5918"/>
                  </a:lnTo>
                  <a:lnTo>
                    <a:pt x="47627" y="11986"/>
                  </a:lnTo>
                  <a:lnTo>
                    <a:pt x="53454" y="19424"/>
                  </a:lnTo>
                  <a:lnTo>
                    <a:pt x="59367" y="27835"/>
                  </a:lnTo>
                  <a:lnTo>
                    <a:pt x="65045" y="36923"/>
                  </a:lnTo>
                  <a:lnTo>
                    <a:pt x="70320" y="46406"/>
                  </a:lnTo>
                  <a:lnTo>
                    <a:pt x="75449" y="53621"/>
                  </a:lnTo>
                  <a:lnTo>
                    <a:pt x="80303" y="55340"/>
                  </a:lnTo>
                  <a:lnTo>
                    <a:pt x="84253" y="52526"/>
                  </a:lnTo>
                  <a:lnTo>
                    <a:pt x="87583" y="46779"/>
                  </a:lnTo>
                  <a:lnTo>
                    <a:pt x="90843" y="39395"/>
                  </a:lnTo>
                  <a:lnTo>
                    <a:pt x="94559" y="31384"/>
                  </a:lnTo>
                  <a:lnTo>
                    <a:pt x="98952" y="23312"/>
                  </a:lnTo>
                  <a:lnTo>
                    <a:pt x="104338" y="15893"/>
                  </a:lnTo>
                  <a:lnTo>
                    <a:pt x="111225" y="10101"/>
                  </a:lnTo>
                  <a:lnTo>
                    <a:pt x="119734" y="6317"/>
                  </a:lnTo>
                  <a:lnTo>
                    <a:pt x="129358" y="4569"/>
                  </a:lnTo>
                  <a:lnTo>
                    <a:pt x="139194" y="4822"/>
                  </a:lnTo>
                  <a:lnTo>
                    <a:pt x="148687" y="6846"/>
                  </a:lnTo>
                  <a:lnTo>
                    <a:pt x="157498" y="10456"/>
                  </a:lnTo>
                  <a:lnTo>
                    <a:pt x="165335" y="15610"/>
                  </a:lnTo>
                  <a:lnTo>
                    <a:pt x="172152" y="22150"/>
                  </a:lnTo>
                  <a:lnTo>
                    <a:pt x="177916" y="29979"/>
                  </a:lnTo>
                  <a:lnTo>
                    <a:pt x="182504" y="39135"/>
                  </a:lnTo>
                  <a:lnTo>
                    <a:pt x="185966" y="49513"/>
                  </a:lnTo>
                  <a:lnTo>
                    <a:pt x="188486" y="60866"/>
                  </a:lnTo>
                  <a:lnTo>
                    <a:pt x="190542" y="74315"/>
                  </a:lnTo>
                  <a:lnTo>
                    <a:pt x="192318" y="94392"/>
                  </a:lnTo>
                  <a:lnTo>
                    <a:pt x="194125" y="128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54564" y="1382104"/>
              <a:ext cx="184172" cy="148147"/>
            </a:xfrm>
            <a:custGeom>
              <a:avLst/>
              <a:gdLst/>
              <a:ahLst/>
              <a:cxnLst/>
              <a:rect l="0" t="0" r="0" b="0"/>
              <a:pathLst>
                <a:path w="184172" h="148147">
                  <a:moveTo>
                    <a:pt x="57830" y="102414"/>
                  </a:moveTo>
                  <a:lnTo>
                    <a:pt x="66497" y="96412"/>
                  </a:lnTo>
                  <a:lnTo>
                    <a:pt x="73564" y="89567"/>
                  </a:lnTo>
                  <a:lnTo>
                    <a:pt x="79655" y="81180"/>
                  </a:lnTo>
                  <a:lnTo>
                    <a:pt x="84539" y="71552"/>
                  </a:lnTo>
                  <a:lnTo>
                    <a:pt x="87456" y="61238"/>
                  </a:lnTo>
                  <a:lnTo>
                    <a:pt x="88155" y="50635"/>
                  </a:lnTo>
                  <a:lnTo>
                    <a:pt x="86844" y="40110"/>
                  </a:lnTo>
                  <a:lnTo>
                    <a:pt x="83914" y="30058"/>
                  </a:lnTo>
                  <a:lnTo>
                    <a:pt x="79756" y="20652"/>
                  </a:lnTo>
                  <a:lnTo>
                    <a:pt x="74545" y="12357"/>
                  </a:lnTo>
                  <a:lnTo>
                    <a:pt x="68233" y="5989"/>
                  </a:lnTo>
                  <a:lnTo>
                    <a:pt x="60885" y="1828"/>
                  </a:lnTo>
                  <a:lnTo>
                    <a:pt x="52835" y="0"/>
                  </a:lnTo>
                  <a:lnTo>
                    <a:pt x="44586" y="735"/>
                  </a:lnTo>
                  <a:lnTo>
                    <a:pt x="36450" y="3901"/>
                  </a:lnTo>
                  <a:lnTo>
                    <a:pt x="28700" y="9262"/>
                  </a:lnTo>
                  <a:lnTo>
                    <a:pt x="21647" y="16664"/>
                  </a:lnTo>
                  <a:lnTo>
                    <a:pt x="15392" y="25822"/>
                  </a:lnTo>
                  <a:lnTo>
                    <a:pt x="10023" y="36375"/>
                  </a:lnTo>
                  <a:lnTo>
                    <a:pt x="5707" y="47973"/>
                  </a:lnTo>
                  <a:lnTo>
                    <a:pt x="2440" y="60318"/>
                  </a:lnTo>
                  <a:lnTo>
                    <a:pt x="397" y="72859"/>
                  </a:lnTo>
                  <a:lnTo>
                    <a:pt x="0" y="84819"/>
                  </a:lnTo>
                  <a:lnTo>
                    <a:pt x="1335" y="95808"/>
                  </a:lnTo>
                  <a:lnTo>
                    <a:pt x="4520" y="105322"/>
                  </a:lnTo>
                  <a:lnTo>
                    <a:pt x="9856" y="112583"/>
                  </a:lnTo>
                  <a:lnTo>
                    <a:pt x="17290" y="117380"/>
                  </a:lnTo>
                  <a:lnTo>
                    <a:pt x="26178" y="119652"/>
                  </a:lnTo>
                  <a:lnTo>
                    <a:pt x="35514" y="119224"/>
                  </a:lnTo>
                  <a:lnTo>
                    <a:pt x="44668" y="116271"/>
                  </a:lnTo>
                  <a:lnTo>
                    <a:pt x="53251" y="111225"/>
                  </a:lnTo>
                  <a:lnTo>
                    <a:pt x="60935" y="104567"/>
                  </a:lnTo>
                  <a:lnTo>
                    <a:pt x="67671" y="96759"/>
                  </a:lnTo>
                  <a:lnTo>
                    <a:pt x="74136" y="89379"/>
                  </a:lnTo>
                  <a:lnTo>
                    <a:pt x="81116" y="86021"/>
                  </a:lnTo>
                  <a:lnTo>
                    <a:pt x="87896" y="88339"/>
                  </a:lnTo>
                  <a:lnTo>
                    <a:pt x="93603" y="94503"/>
                  </a:lnTo>
                  <a:lnTo>
                    <a:pt x="98553" y="102830"/>
                  </a:lnTo>
                  <a:lnTo>
                    <a:pt x="103407" y="111906"/>
                  </a:lnTo>
                  <a:lnTo>
                    <a:pt x="108558" y="120936"/>
                  </a:lnTo>
                  <a:lnTo>
                    <a:pt x="114448" y="129289"/>
                  </a:lnTo>
                  <a:lnTo>
                    <a:pt x="121667" y="136299"/>
                  </a:lnTo>
                  <a:lnTo>
                    <a:pt x="130392" y="141749"/>
                  </a:lnTo>
                  <a:lnTo>
                    <a:pt x="140059" y="145592"/>
                  </a:lnTo>
                  <a:lnTo>
                    <a:pt x="150623" y="148027"/>
                  </a:lnTo>
                  <a:lnTo>
                    <a:pt x="164125" y="148146"/>
                  </a:lnTo>
                  <a:lnTo>
                    <a:pt x="184171" y="144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38735" y="122130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10"/>
                  </a:lnTo>
                  <a:lnTo>
                    <a:pt x="177" y="89242"/>
                  </a:lnTo>
                  <a:lnTo>
                    <a:pt x="827" y="103807"/>
                  </a:lnTo>
                  <a:lnTo>
                    <a:pt x="2076" y="117680"/>
                  </a:lnTo>
                  <a:lnTo>
                    <a:pt x="3727" y="131112"/>
                  </a:lnTo>
                  <a:lnTo>
                    <a:pt x="5375" y="144811"/>
                  </a:lnTo>
                  <a:lnTo>
                    <a:pt x="6783" y="159173"/>
                  </a:lnTo>
                  <a:lnTo>
                    <a:pt x="8049" y="174109"/>
                  </a:lnTo>
                  <a:lnTo>
                    <a:pt x="9506" y="189222"/>
                  </a:lnTo>
                  <a:lnTo>
                    <a:pt x="11332" y="204241"/>
                  </a:lnTo>
                  <a:lnTo>
                    <a:pt x="13399" y="219042"/>
                  </a:lnTo>
                  <a:lnTo>
                    <a:pt x="15549" y="235336"/>
                  </a:lnTo>
                  <a:lnTo>
                    <a:pt x="17976" y="257906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72402" y="1326590"/>
              <a:ext cx="292718" cy="214249"/>
            </a:xfrm>
            <a:custGeom>
              <a:avLst/>
              <a:gdLst/>
              <a:ahLst/>
              <a:cxnLst/>
              <a:rect l="0" t="0" r="0" b="0"/>
              <a:pathLst>
                <a:path w="292718" h="214249">
                  <a:moveTo>
                    <a:pt x="71619" y="0"/>
                  </a:moveTo>
                  <a:lnTo>
                    <a:pt x="68618" y="8735"/>
                  </a:lnTo>
                  <a:lnTo>
                    <a:pt x="65196" y="16441"/>
                  </a:lnTo>
                  <a:lnTo>
                    <a:pt x="60994" y="23839"/>
                  </a:lnTo>
                  <a:lnTo>
                    <a:pt x="55922" y="30927"/>
                  </a:lnTo>
                  <a:lnTo>
                    <a:pt x="49791" y="37457"/>
                  </a:lnTo>
                  <a:lnTo>
                    <a:pt x="42613" y="43339"/>
                  </a:lnTo>
                  <a:lnTo>
                    <a:pt x="34698" y="48949"/>
                  </a:lnTo>
                  <a:lnTo>
                    <a:pt x="26552" y="55016"/>
                  </a:lnTo>
                  <a:lnTo>
                    <a:pt x="18499" y="61917"/>
                  </a:lnTo>
                  <a:lnTo>
                    <a:pt x="11145" y="69690"/>
                  </a:lnTo>
                  <a:lnTo>
                    <a:pt x="5426" y="78212"/>
                  </a:lnTo>
                  <a:lnTo>
                    <a:pt x="1702" y="87314"/>
                  </a:lnTo>
                  <a:lnTo>
                    <a:pt x="0" y="96680"/>
                  </a:lnTo>
                  <a:lnTo>
                    <a:pt x="289" y="105880"/>
                  </a:lnTo>
                  <a:lnTo>
                    <a:pt x="2337" y="114687"/>
                  </a:lnTo>
                  <a:lnTo>
                    <a:pt x="5964" y="122903"/>
                  </a:lnTo>
                  <a:lnTo>
                    <a:pt x="11129" y="130275"/>
                  </a:lnTo>
                  <a:lnTo>
                    <a:pt x="17673" y="136756"/>
                  </a:lnTo>
                  <a:lnTo>
                    <a:pt x="25335" y="142618"/>
                  </a:lnTo>
                  <a:lnTo>
                    <a:pt x="33846" y="148330"/>
                  </a:lnTo>
                  <a:lnTo>
                    <a:pt x="42978" y="154174"/>
                  </a:lnTo>
                  <a:lnTo>
                    <a:pt x="52551" y="160085"/>
                  </a:lnTo>
                  <a:lnTo>
                    <a:pt x="62428" y="165754"/>
                  </a:lnTo>
                  <a:lnTo>
                    <a:pt x="72508" y="170980"/>
                  </a:lnTo>
                  <a:lnTo>
                    <a:pt x="82433" y="174543"/>
                  </a:lnTo>
                  <a:lnTo>
                    <a:pt x="91281" y="174162"/>
                  </a:lnTo>
                  <a:lnTo>
                    <a:pt x="98707" y="170282"/>
                  </a:lnTo>
                  <a:lnTo>
                    <a:pt x="105617" y="165501"/>
                  </a:lnTo>
                  <a:lnTo>
                    <a:pt x="112815" y="160821"/>
                  </a:lnTo>
                  <a:lnTo>
                    <a:pt x="120635" y="156423"/>
                  </a:lnTo>
                  <a:lnTo>
                    <a:pt x="129104" y="152274"/>
                  </a:lnTo>
                  <a:lnTo>
                    <a:pt x="137965" y="148151"/>
                  </a:lnTo>
                  <a:lnTo>
                    <a:pt x="146788" y="143691"/>
                  </a:lnTo>
                  <a:lnTo>
                    <a:pt x="155327" y="138723"/>
                  </a:lnTo>
                  <a:lnTo>
                    <a:pt x="163525" y="133249"/>
                  </a:lnTo>
                  <a:lnTo>
                    <a:pt x="171413" y="127350"/>
                  </a:lnTo>
                  <a:lnTo>
                    <a:pt x="179052" y="121121"/>
                  </a:lnTo>
                  <a:lnTo>
                    <a:pt x="186505" y="114652"/>
                  </a:lnTo>
                  <a:lnTo>
                    <a:pt x="193823" y="108010"/>
                  </a:lnTo>
                  <a:lnTo>
                    <a:pt x="201033" y="101238"/>
                  </a:lnTo>
                  <a:lnTo>
                    <a:pt x="207672" y="94047"/>
                  </a:lnTo>
                  <a:lnTo>
                    <a:pt x="212839" y="85848"/>
                  </a:lnTo>
                  <a:lnTo>
                    <a:pt x="216153" y="76415"/>
                  </a:lnTo>
                  <a:lnTo>
                    <a:pt x="217393" y="66317"/>
                  </a:lnTo>
                  <a:lnTo>
                    <a:pt x="216253" y="56685"/>
                  </a:lnTo>
                  <a:lnTo>
                    <a:pt x="212817" y="48146"/>
                  </a:lnTo>
                  <a:lnTo>
                    <a:pt x="207442" y="41129"/>
                  </a:lnTo>
                  <a:lnTo>
                    <a:pt x="200564" y="36097"/>
                  </a:lnTo>
                  <a:lnTo>
                    <a:pt x="192579" y="33096"/>
                  </a:lnTo>
                  <a:lnTo>
                    <a:pt x="183967" y="32014"/>
                  </a:lnTo>
                  <a:lnTo>
                    <a:pt x="175277" y="32785"/>
                  </a:lnTo>
                  <a:lnTo>
                    <a:pt x="166807" y="35185"/>
                  </a:lnTo>
                  <a:lnTo>
                    <a:pt x="158647" y="38894"/>
                  </a:lnTo>
                  <a:lnTo>
                    <a:pt x="150780" y="43590"/>
                  </a:lnTo>
                  <a:lnTo>
                    <a:pt x="143157" y="49012"/>
                  </a:lnTo>
                  <a:lnTo>
                    <a:pt x="135884" y="55278"/>
                  </a:lnTo>
                  <a:lnTo>
                    <a:pt x="129217" y="62847"/>
                  </a:lnTo>
                  <a:lnTo>
                    <a:pt x="123254" y="71868"/>
                  </a:lnTo>
                  <a:lnTo>
                    <a:pt x="118096" y="82198"/>
                  </a:lnTo>
                  <a:lnTo>
                    <a:pt x="113930" y="93582"/>
                  </a:lnTo>
                  <a:lnTo>
                    <a:pt x="110767" y="105760"/>
                  </a:lnTo>
                  <a:lnTo>
                    <a:pt x="108795" y="118513"/>
                  </a:lnTo>
                  <a:lnTo>
                    <a:pt x="108446" y="131673"/>
                  </a:lnTo>
                  <a:lnTo>
                    <a:pt x="109810" y="145105"/>
                  </a:lnTo>
                  <a:lnTo>
                    <a:pt x="112843" y="158395"/>
                  </a:lnTo>
                  <a:lnTo>
                    <a:pt x="117545" y="170865"/>
                  </a:lnTo>
                  <a:lnTo>
                    <a:pt x="123749" y="182205"/>
                  </a:lnTo>
                  <a:lnTo>
                    <a:pt x="131337" y="192124"/>
                  </a:lnTo>
                  <a:lnTo>
                    <a:pt x="140325" y="200191"/>
                  </a:lnTo>
                  <a:lnTo>
                    <a:pt x="150592" y="206351"/>
                  </a:lnTo>
                  <a:lnTo>
                    <a:pt x="161908" y="210692"/>
                  </a:lnTo>
                  <a:lnTo>
                    <a:pt x="174027" y="213255"/>
                  </a:lnTo>
                  <a:lnTo>
                    <a:pt x="186739" y="214248"/>
                  </a:lnTo>
                  <a:lnTo>
                    <a:pt x="200039" y="214139"/>
                  </a:lnTo>
                  <a:lnTo>
                    <a:pt x="214104" y="213545"/>
                  </a:lnTo>
                  <a:lnTo>
                    <a:pt x="228951" y="212857"/>
                  </a:lnTo>
                  <a:lnTo>
                    <a:pt x="243724" y="212245"/>
                  </a:lnTo>
                  <a:lnTo>
                    <a:pt x="258230" y="211694"/>
                  </a:lnTo>
                  <a:lnTo>
                    <a:pt x="273740" y="211164"/>
                  </a:lnTo>
                  <a:lnTo>
                    <a:pt x="29271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380062" y="1747730"/>
            <a:ext cx="1189721" cy="369616"/>
            <a:chOff x="5380062" y="1747730"/>
            <a:chExt cx="1189721" cy="369616"/>
          </a:xfrm>
        </p:grpSpPr>
        <p:sp>
          <p:nvSpPr>
            <p:cNvPr id="46" name="Freeform 45"/>
            <p:cNvSpPr/>
            <p:nvPr/>
          </p:nvSpPr>
          <p:spPr>
            <a:xfrm>
              <a:off x="5382775" y="1895129"/>
              <a:ext cx="7816" cy="157929"/>
            </a:xfrm>
            <a:custGeom>
              <a:avLst/>
              <a:gdLst/>
              <a:ahLst/>
              <a:cxnLst/>
              <a:rect l="0" t="0" r="0" b="0"/>
              <a:pathLst>
                <a:path w="7816" h="157929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1" y="38831"/>
                  </a:lnTo>
                  <a:lnTo>
                    <a:pt x="0" y="50643"/>
                  </a:lnTo>
                  <a:lnTo>
                    <a:pt x="651" y="63101"/>
                  </a:lnTo>
                  <a:lnTo>
                    <a:pt x="1890" y="76039"/>
                  </a:lnTo>
                  <a:lnTo>
                    <a:pt x="3254" y="89320"/>
                  </a:lnTo>
                  <a:lnTo>
                    <a:pt x="4463" y="102824"/>
                  </a:lnTo>
                  <a:lnTo>
                    <a:pt x="5427" y="115868"/>
                  </a:lnTo>
                  <a:lnTo>
                    <a:pt x="6253" y="128493"/>
                  </a:lnTo>
                  <a:lnTo>
                    <a:pt x="7007" y="141806"/>
                  </a:lnTo>
                  <a:lnTo>
                    <a:pt x="7815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80062" y="177931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16933" y="1747730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31585" y="0"/>
                  </a:moveTo>
                  <a:lnTo>
                    <a:pt x="28651" y="11802"/>
                  </a:lnTo>
                  <a:lnTo>
                    <a:pt x="25869" y="23571"/>
                  </a:lnTo>
                  <a:lnTo>
                    <a:pt x="22974" y="36466"/>
                  </a:lnTo>
                  <a:lnTo>
                    <a:pt x="20106" y="50487"/>
                  </a:lnTo>
                  <a:lnTo>
                    <a:pt x="17590" y="65464"/>
                  </a:lnTo>
                  <a:lnTo>
                    <a:pt x="15579" y="81182"/>
                  </a:lnTo>
                  <a:lnTo>
                    <a:pt x="14066" y="97284"/>
                  </a:lnTo>
                  <a:lnTo>
                    <a:pt x="12972" y="113308"/>
                  </a:lnTo>
                  <a:lnTo>
                    <a:pt x="12199" y="129006"/>
                  </a:lnTo>
                  <a:lnTo>
                    <a:pt x="11662" y="144323"/>
                  </a:lnTo>
                  <a:lnTo>
                    <a:pt x="11295" y="159301"/>
                  </a:lnTo>
                  <a:lnTo>
                    <a:pt x="11044" y="174009"/>
                  </a:lnTo>
                  <a:lnTo>
                    <a:pt x="10874" y="188515"/>
                  </a:lnTo>
                  <a:lnTo>
                    <a:pt x="10760" y="202875"/>
                  </a:lnTo>
                  <a:lnTo>
                    <a:pt x="10679" y="217129"/>
                  </a:lnTo>
                  <a:lnTo>
                    <a:pt x="10454" y="231144"/>
                  </a:lnTo>
                  <a:lnTo>
                    <a:pt x="9772" y="244634"/>
                  </a:lnTo>
                  <a:lnTo>
                    <a:pt x="8500" y="257473"/>
                  </a:lnTo>
                  <a:lnTo>
                    <a:pt x="6823" y="269253"/>
                  </a:lnTo>
                  <a:lnTo>
                    <a:pt x="4984" y="280361"/>
                  </a:lnTo>
                  <a:lnTo>
                    <a:pt x="2821" y="29177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22176" y="1874072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3854" y="0"/>
                  </a:lnTo>
                  <a:lnTo>
                    <a:pt x="140583" y="0"/>
                  </a:lnTo>
                  <a:lnTo>
                    <a:pt x="127387" y="5"/>
                  </a:lnTo>
                  <a:lnTo>
                    <a:pt x="114217" y="177"/>
                  </a:lnTo>
                  <a:lnTo>
                    <a:pt x="101357" y="826"/>
                  </a:lnTo>
                  <a:lnTo>
                    <a:pt x="88952" y="2074"/>
                  </a:lnTo>
                  <a:lnTo>
                    <a:pt x="76839" y="3727"/>
                  </a:lnTo>
                  <a:lnTo>
                    <a:pt x="64637" y="5375"/>
                  </a:lnTo>
                  <a:lnTo>
                    <a:pt x="52150" y="6778"/>
                  </a:lnTo>
                  <a:lnTo>
                    <a:pt x="39938" y="7873"/>
                  </a:lnTo>
                  <a:lnTo>
                    <a:pt x="28036" y="8802"/>
                  </a:lnTo>
                  <a:lnTo>
                    <a:pt x="15394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99932" y="1895189"/>
              <a:ext cx="164483" cy="147071"/>
            </a:xfrm>
            <a:custGeom>
              <a:avLst/>
              <a:gdLst/>
              <a:ahLst/>
              <a:cxnLst/>
              <a:rect l="0" t="0" r="0" b="0"/>
              <a:pathLst>
                <a:path w="164483" h="147071">
                  <a:moveTo>
                    <a:pt x="90783" y="73640"/>
                  </a:moveTo>
                  <a:lnTo>
                    <a:pt x="90715" y="61971"/>
                  </a:lnTo>
                  <a:lnTo>
                    <a:pt x="90076" y="51483"/>
                  </a:lnTo>
                  <a:lnTo>
                    <a:pt x="88770" y="41190"/>
                  </a:lnTo>
                  <a:lnTo>
                    <a:pt x="86565" y="31234"/>
                  </a:lnTo>
                  <a:lnTo>
                    <a:pt x="82951" y="22187"/>
                  </a:lnTo>
                  <a:lnTo>
                    <a:pt x="77778" y="14313"/>
                  </a:lnTo>
                  <a:lnTo>
                    <a:pt x="71203" y="7882"/>
                  </a:lnTo>
                  <a:lnTo>
                    <a:pt x="63503" y="3314"/>
                  </a:lnTo>
                  <a:lnTo>
                    <a:pt x="54965" y="661"/>
                  </a:lnTo>
                  <a:lnTo>
                    <a:pt x="46150" y="0"/>
                  </a:lnTo>
                  <a:lnTo>
                    <a:pt x="37853" y="1593"/>
                  </a:lnTo>
                  <a:lnTo>
                    <a:pt x="30466" y="5371"/>
                  </a:lnTo>
                  <a:lnTo>
                    <a:pt x="24018" y="11160"/>
                  </a:lnTo>
                  <a:lnTo>
                    <a:pt x="18371" y="18856"/>
                  </a:lnTo>
                  <a:lnTo>
                    <a:pt x="13353" y="28216"/>
                  </a:lnTo>
                  <a:lnTo>
                    <a:pt x="8964" y="38906"/>
                  </a:lnTo>
                  <a:lnTo>
                    <a:pt x="5380" y="50596"/>
                  </a:lnTo>
                  <a:lnTo>
                    <a:pt x="2635" y="63007"/>
                  </a:lnTo>
                  <a:lnTo>
                    <a:pt x="790" y="75763"/>
                  </a:lnTo>
                  <a:lnTo>
                    <a:pt x="0" y="88399"/>
                  </a:lnTo>
                  <a:lnTo>
                    <a:pt x="258" y="100666"/>
                  </a:lnTo>
                  <a:lnTo>
                    <a:pt x="1736" y="112190"/>
                  </a:lnTo>
                  <a:lnTo>
                    <a:pt x="4857" y="122404"/>
                  </a:lnTo>
                  <a:lnTo>
                    <a:pt x="9699" y="131116"/>
                  </a:lnTo>
                  <a:lnTo>
                    <a:pt x="16052" y="138136"/>
                  </a:lnTo>
                  <a:lnTo>
                    <a:pt x="23604" y="143111"/>
                  </a:lnTo>
                  <a:lnTo>
                    <a:pt x="32047" y="146046"/>
                  </a:lnTo>
                  <a:lnTo>
                    <a:pt x="40969" y="147070"/>
                  </a:lnTo>
                  <a:lnTo>
                    <a:pt x="49870" y="146252"/>
                  </a:lnTo>
                  <a:lnTo>
                    <a:pt x="58476" y="143813"/>
                  </a:lnTo>
                  <a:lnTo>
                    <a:pt x="66558" y="139908"/>
                  </a:lnTo>
                  <a:lnTo>
                    <a:pt x="73839" y="134546"/>
                  </a:lnTo>
                  <a:lnTo>
                    <a:pt x="80251" y="127863"/>
                  </a:lnTo>
                  <a:lnTo>
                    <a:pt x="85728" y="119937"/>
                  </a:lnTo>
                  <a:lnTo>
                    <a:pt x="90116" y="110714"/>
                  </a:lnTo>
                  <a:lnTo>
                    <a:pt x="93418" y="100307"/>
                  </a:lnTo>
                  <a:lnTo>
                    <a:pt x="95020" y="89711"/>
                  </a:lnTo>
                  <a:lnTo>
                    <a:pt x="94005" y="81930"/>
                  </a:lnTo>
                  <a:lnTo>
                    <a:pt x="91584" y="79273"/>
                  </a:lnTo>
                  <a:lnTo>
                    <a:pt x="89857" y="80873"/>
                  </a:lnTo>
                  <a:lnTo>
                    <a:pt x="89552" y="85276"/>
                  </a:lnTo>
                  <a:lnTo>
                    <a:pt x="90846" y="91199"/>
                  </a:lnTo>
                  <a:lnTo>
                    <a:pt x="93612" y="97841"/>
                  </a:lnTo>
                  <a:lnTo>
                    <a:pt x="97741" y="104623"/>
                  </a:lnTo>
                  <a:lnTo>
                    <a:pt x="103257" y="111044"/>
                  </a:lnTo>
                  <a:lnTo>
                    <a:pt x="110035" y="116881"/>
                  </a:lnTo>
                  <a:lnTo>
                    <a:pt x="117775" y="121791"/>
                  </a:lnTo>
                  <a:lnTo>
                    <a:pt x="127049" y="125583"/>
                  </a:lnTo>
                  <a:lnTo>
                    <a:pt x="140903" y="127468"/>
                  </a:lnTo>
                  <a:lnTo>
                    <a:pt x="164482" y="126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388667" y="1757451"/>
              <a:ext cx="181116" cy="359895"/>
            </a:xfrm>
            <a:custGeom>
              <a:avLst/>
              <a:gdLst/>
              <a:ahLst/>
              <a:cxnLst/>
              <a:rect l="0" t="0" r="0" b="0"/>
              <a:pathLst>
                <a:path w="181116" h="359895">
                  <a:moveTo>
                    <a:pt x="33716" y="63979"/>
                  </a:moveTo>
                  <a:lnTo>
                    <a:pt x="33850" y="52378"/>
                  </a:lnTo>
                  <a:lnTo>
                    <a:pt x="35131" y="42529"/>
                  </a:lnTo>
                  <a:lnTo>
                    <a:pt x="37728" y="33528"/>
                  </a:lnTo>
                  <a:lnTo>
                    <a:pt x="41621" y="25259"/>
                  </a:lnTo>
                  <a:lnTo>
                    <a:pt x="46901" y="17881"/>
                  </a:lnTo>
                  <a:lnTo>
                    <a:pt x="53487" y="11420"/>
                  </a:lnTo>
                  <a:lnTo>
                    <a:pt x="61160" y="6086"/>
                  </a:lnTo>
                  <a:lnTo>
                    <a:pt x="69671" y="2329"/>
                  </a:lnTo>
                  <a:lnTo>
                    <a:pt x="78789" y="256"/>
                  </a:lnTo>
                  <a:lnTo>
                    <a:pt x="88009" y="0"/>
                  </a:lnTo>
                  <a:lnTo>
                    <a:pt x="96586" y="1873"/>
                  </a:lnTo>
                  <a:lnTo>
                    <a:pt x="104164" y="5842"/>
                  </a:lnTo>
                  <a:lnTo>
                    <a:pt x="110742" y="11761"/>
                  </a:lnTo>
                  <a:lnTo>
                    <a:pt x="116477" y="19545"/>
                  </a:lnTo>
                  <a:lnTo>
                    <a:pt x="121560" y="28959"/>
                  </a:lnTo>
                  <a:lnTo>
                    <a:pt x="126161" y="39516"/>
                  </a:lnTo>
                  <a:lnTo>
                    <a:pt x="130420" y="50584"/>
                  </a:lnTo>
                  <a:lnTo>
                    <a:pt x="134440" y="61765"/>
                  </a:lnTo>
                  <a:lnTo>
                    <a:pt x="138295" y="72880"/>
                  </a:lnTo>
                  <a:lnTo>
                    <a:pt x="142039" y="83876"/>
                  </a:lnTo>
                  <a:lnTo>
                    <a:pt x="145700" y="94758"/>
                  </a:lnTo>
                  <a:lnTo>
                    <a:pt x="149141" y="105711"/>
                  </a:lnTo>
                  <a:lnTo>
                    <a:pt x="152072" y="117065"/>
                  </a:lnTo>
                  <a:lnTo>
                    <a:pt x="154375" y="128974"/>
                  </a:lnTo>
                  <a:lnTo>
                    <a:pt x="156090" y="141585"/>
                  </a:lnTo>
                  <a:lnTo>
                    <a:pt x="157324" y="155116"/>
                  </a:lnTo>
                  <a:lnTo>
                    <a:pt x="158192" y="169592"/>
                  </a:lnTo>
                  <a:lnTo>
                    <a:pt x="158792" y="184890"/>
                  </a:lnTo>
                  <a:lnTo>
                    <a:pt x="159204" y="200837"/>
                  </a:lnTo>
                  <a:lnTo>
                    <a:pt x="159474" y="217259"/>
                  </a:lnTo>
                  <a:lnTo>
                    <a:pt x="159318" y="233691"/>
                  </a:lnTo>
                  <a:lnTo>
                    <a:pt x="158148" y="249417"/>
                  </a:lnTo>
                  <a:lnTo>
                    <a:pt x="155728" y="264097"/>
                  </a:lnTo>
                  <a:lnTo>
                    <a:pt x="152134" y="277580"/>
                  </a:lnTo>
                  <a:lnTo>
                    <a:pt x="147579" y="289724"/>
                  </a:lnTo>
                  <a:lnTo>
                    <a:pt x="142293" y="300598"/>
                  </a:lnTo>
                  <a:lnTo>
                    <a:pt x="136473" y="310411"/>
                  </a:lnTo>
                  <a:lnTo>
                    <a:pt x="130275" y="319404"/>
                  </a:lnTo>
                  <a:lnTo>
                    <a:pt x="123810" y="327791"/>
                  </a:lnTo>
                  <a:lnTo>
                    <a:pt x="116997" y="335578"/>
                  </a:lnTo>
                  <a:lnTo>
                    <a:pt x="109583" y="342591"/>
                  </a:lnTo>
                  <a:lnTo>
                    <a:pt x="101482" y="348782"/>
                  </a:lnTo>
                  <a:lnTo>
                    <a:pt x="92752" y="353922"/>
                  </a:lnTo>
                  <a:lnTo>
                    <a:pt x="83513" y="357545"/>
                  </a:lnTo>
                  <a:lnTo>
                    <a:pt x="73894" y="359529"/>
                  </a:lnTo>
                  <a:lnTo>
                    <a:pt x="64163" y="359894"/>
                  </a:lnTo>
                  <a:lnTo>
                    <a:pt x="54712" y="358626"/>
                  </a:lnTo>
                  <a:lnTo>
                    <a:pt x="45732" y="355881"/>
                  </a:lnTo>
                  <a:lnTo>
                    <a:pt x="37397" y="351768"/>
                  </a:lnTo>
                  <a:lnTo>
                    <a:pt x="29946" y="346267"/>
                  </a:lnTo>
                  <a:lnTo>
                    <a:pt x="23415" y="339495"/>
                  </a:lnTo>
                  <a:lnTo>
                    <a:pt x="17691" y="331678"/>
                  </a:lnTo>
                  <a:lnTo>
                    <a:pt x="12603" y="323062"/>
                  </a:lnTo>
                  <a:lnTo>
                    <a:pt x="8000" y="313860"/>
                  </a:lnTo>
                  <a:lnTo>
                    <a:pt x="4076" y="304241"/>
                  </a:lnTo>
                  <a:lnTo>
                    <a:pt x="1345" y="294331"/>
                  </a:lnTo>
                  <a:lnTo>
                    <a:pt x="0" y="284230"/>
                  </a:lnTo>
                  <a:lnTo>
                    <a:pt x="250" y="274330"/>
                  </a:lnTo>
                  <a:lnTo>
                    <a:pt x="2470" y="265288"/>
                  </a:lnTo>
                  <a:lnTo>
                    <a:pt x="6671" y="257402"/>
                  </a:lnTo>
                  <a:lnTo>
                    <a:pt x="12578" y="250955"/>
                  </a:lnTo>
                  <a:lnTo>
                    <a:pt x="19822" y="246373"/>
                  </a:lnTo>
                  <a:lnTo>
                    <a:pt x="28056" y="243706"/>
                  </a:lnTo>
                  <a:lnTo>
                    <a:pt x="36836" y="242863"/>
                  </a:lnTo>
                  <a:lnTo>
                    <a:pt x="45641" y="243802"/>
                  </a:lnTo>
                  <a:lnTo>
                    <a:pt x="54183" y="246323"/>
                  </a:lnTo>
                  <a:lnTo>
                    <a:pt x="62221" y="250284"/>
                  </a:lnTo>
                  <a:lnTo>
                    <a:pt x="69474" y="255682"/>
                  </a:lnTo>
                  <a:lnTo>
                    <a:pt x="75876" y="262380"/>
                  </a:lnTo>
                  <a:lnTo>
                    <a:pt x="81685" y="269978"/>
                  </a:lnTo>
                  <a:lnTo>
                    <a:pt x="87361" y="277915"/>
                  </a:lnTo>
                  <a:lnTo>
                    <a:pt x="93186" y="285843"/>
                  </a:lnTo>
                  <a:lnTo>
                    <a:pt x="99254" y="293623"/>
                  </a:lnTo>
                  <a:lnTo>
                    <a:pt x="105561" y="301226"/>
                  </a:lnTo>
                  <a:lnTo>
                    <a:pt x="112071" y="308669"/>
                  </a:lnTo>
                  <a:lnTo>
                    <a:pt x="118900" y="315820"/>
                  </a:lnTo>
                  <a:lnTo>
                    <a:pt x="126317" y="322403"/>
                  </a:lnTo>
                  <a:lnTo>
                    <a:pt x="134409" y="328315"/>
                  </a:lnTo>
                  <a:lnTo>
                    <a:pt x="142853" y="333654"/>
                  </a:lnTo>
                  <a:lnTo>
                    <a:pt x="151939" y="339257"/>
                  </a:lnTo>
                  <a:lnTo>
                    <a:pt x="163584" y="346734"/>
                  </a:lnTo>
                  <a:lnTo>
                    <a:pt x="181115" y="358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063378" y="1000207"/>
            <a:ext cx="294799" cy="639397"/>
            <a:chOff x="1063378" y="1000207"/>
            <a:chExt cx="294799" cy="639397"/>
          </a:xfrm>
        </p:grpSpPr>
        <p:sp>
          <p:nvSpPr>
            <p:cNvPr id="53" name="Freeform 52"/>
            <p:cNvSpPr/>
            <p:nvPr/>
          </p:nvSpPr>
          <p:spPr>
            <a:xfrm>
              <a:off x="1125252" y="1000207"/>
              <a:ext cx="170319" cy="242385"/>
            </a:xfrm>
            <a:custGeom>
              <a:avLst/>
              <a:gdLst/>
              <a:ahLst/>
              <a:cxnLst/>
              <a:rect l="0" t="0" r="0" b="0"/>
              <a:pathLst>
                <a:path w="170319" h="242385">
                  <a:moveTo>
                    <a:pt x="127639" y="0"/>
                  </a:moveTo>
                  <a:lnTo>
                    <a:pt x="121771" y="5867"/>
                  </a:lnTo>
                  <a:lnTo>
                    <a:pt x="116207" y="11432"/>
                  </a:lnTo>
                  <a:lnTo>
                    <a:pt x="110407" y="17231"/>
                  </a:lnTo>
                  <a:lnTo>
                    <a:pt x="104327" y="23312"/>
                  </a:lnTo>
                  <a:lnTo>
                    <a:pt x="97997" y="29642"/>
                  </a:lnTo>
                  <a:lnTo>
                    <a:pt x="91469" y="36170"/>
                  </a:lnTo>
                  <a:lnTo>
                    <a:pt x="84793" y="42846"/>
                  </a:lnTo>
                  <a:lnTo>
                    <a:pt x="78010" y="49628"/>
                  </a:lnTo>
                  <a:lnTo>
                    <a:pt x="71153" y="56490"/>
                  </a:lnTo>
                  <a:lnTo>
                    <a:pt x="64243" y="63573"/>
                  </a:lnTo>
                  <a:lnTo>
                    <a:pt x="57298" y="71166"/>
                  </a:lnTo>
                  <a:lnTo>
                    <a:pt x="50329" y="79389"/>
                  </a:lnTo>
                  <a:lnTo>
                    <a:pt x="43343" y="88200"/>
                  </a:lnTo>
                  <a:lnTo>
                    <a:pt x="36347" y="97493"/>
                  </a:lnTo>
                  <a:lnTo>
                    <a:pt x="29347" y="107153"/>
                  </a:lnTo>
                  <a:lnTo>
                    <a:pt x="22511" y="117080"/>
                  </a:lnTo>
                  <a:lnTo>
                    <a:pt x="16147" y="127197"/>
                  </a:lnTo>
                  <a:lnTo>
                    <a:pt x="10395" y="137446"/>
                  </a:lnTo>
                  <a:lnTo>
                    <a:pt x="5550" y="147785"/>
                  </a:lnTo>
                  <a:lnTo>
                    <a:pt x="2126" y="158186"/>
                  </a:lnTo>
                  <a:lnTo>
                    <a:pt x="276" y="168629"/>
                  </a:lnTo>
                  <a:lnTo>
                    <a:pt x="0" y="179100"/>
                  </a:lnTo>
                  <a:lnTo>
                    <a:pt x="1327" y="189590"/>
                  </a:lnTo>
                  <a:lnTo>
                    <a:pt x="4113" y="200084"/>
                  </a:lnTo>
                  <a:lnTo>
                    <a:pt x="8252" y="210250"/>
                  </a:lnTo>
                  <a:lnTo>
                    <a:pt x="13771" y="219470"/>
                  </a:lnTo>
                  <a:lnTo>
                    <a:pt x="20555" y="227475"/>
                  </a:lnTo>
                  <a:lnTo>
                    <a:pt x="28379" y="234002"/>
                  </a:lnTo>
                  <a:lnTo>
                    <a:pt x="37001" y="238637"/>
                  </a:lnTo>
                  <a:lnTo>
                    <a:pt x="46207" y="241345"/>
                  </a:lnTo>
                  <a:lnTo>
                    <a:pt x="55828" y="242384"/>
                  </a:lnTo>
                  <a:lnTo>
                    <a:pt x="65739" y="242110"/>
                  </a:lnTo>
                  <a:lnTo>
                    <a:pt x="75850" y="240853"/>
                  </a:lnTo>
                  <a:lnTo>
                    <a:pt x="86097" y="238725"/>
                  </a:lnTo>
                  <a:lnTo>
                    <a:pt x="96436" y="235628"/>
                  </a:lnTo>
                  <a:lnTo>
                    <a:pt x="106833" y="231584"/>
                  </a:lnTo>
                  <a:lnTo>
                    <a:pt x="117104" y="226734"/>
                  </a:lnTo>
                  <a:lnTo>
                    <a:pt x="126927" y="221255"/>
                  </a:lnTo>
                  <a:lnTo>
                    <a:pt x="136160" y="215304"/>
                  </a:lnTo>
                  <a:lnTo>
                    <a:pt x="144665" y="208850"/>
                  </a:lnTo>
                  <a:lnTo>
                    <a:pt x="152231" y="201686"/>
                  </a:lnTo>
                  <a:lnTo>
                    <a:pt x="158830" y="193755"/>
                  </a:lnTo>
                  <a:lnTo>
                    <a:pt x="164262" y="185140"/>
                  </a:lnTo>
                  <a:lnTo>
                    <a:pt x="168087" y="175979"/>
                  </a:lnTo>
                  <a:lnTo>
                    <a:pt x="170202" y="166426"/>
                  </a:lnTo>
                  <a:lnTo>
                    <a:pt x="170318" y="157250"/>
                  </a:lnTo>
                  <a:lnTo>
                    <a:pt x="167818" y="149766"/>
                  </a:lnTo>
                  <a:lnTo>
                    <a:pt x="162619" y="144557"/>
                  </a:lnTo>
                  <a:lnTo>
                    <a:pt x="155230" y="141538"/>
                  </a:lnTo>
                  <a:lnTo>
                    <a:pt x="146452" y="140335"/>
                  </a:lnTo>
                  <a:lnTo>
                    <a:pt x="136893" y="140528"/>
                  </a:lnTo>
                  <a:lnTo>
                    <a:pt x="127072" y="141909"/>
                  </a:lnTo>
                  <a:lnTo>
                    <a:pt x="117494" y="144488"/>
                  </a:lnTo>
                  <a:lnTo>
                    <a:pt x="108393" y="148178"/>
                  </a:lnTo>
                  <a:lnTo>
                    <a:pt x="99792" y="152786"/>
                  </a:lnTo>
                  <a:lnTo>
                    <a:pt x="91622" y="158103"/>
                  </a:lnTo>
                  <a:lnTo>
                    <a:pt x="83792" y="163931"/>
                  </a:lnTo>
                  <a:lnTo>
                    <a:pt x="76324" y="169815"/>
                  </a:lnTo>
                  <a:lnTo>
                    <a:pt x="68520" y="175623"/>
                  </a:lnTo>
                  <a:lnTo>
                    <a:pt x="58574" y="181861"/>
                  </a:lnTo>
                  <a:lnTo>
                    <a:pt x="4341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63378" y="1358176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83130" y="67"/>
                  </a:lnTo>
                  <a:lnTo>
                    <a:pt x="272641" y="707"/>
                  </a:lnTo>
                  <a:lnTo>
                    <a:pt x="262330" y="1999"/>
                  </a:lnTo>
                  <a:lnTo>
                    <a:pt x="251683" y="3686"/>
                  </a:lnTo>
                  <a:lnTo>
                    <a:pt x="240043" y="5354"/>
                  </a:lnTo>
                  <a:lnTo>
                    <a:pt x="227156" y="6772"/>
                  </a:lnTo>
                  <a:lnTo>
                    <a:pt x="213422" y="8043"/>
                  </a:lnTo>
                  <a:lnTo>
                    <a:pt x="199668" y="9502"/>
                  </a:lnTo>
                  <a:lnTo>
                    <a:pt x="186373" y="11330"/>
                  </a:lnTo>
                  <a:lnTo>
                    <a:pt x="173347" y="13388"/>
                  </a:lnTo>
                  <a:lnTo>
                    <a:pt x="159928" y="15316"/>
                  </a:lnTo>
                  <a:lnTo>
                    <a:pt x="145757" y="16910"/>
                  </a:lnTo>
                  <a:lnTo>
                    <a:pt x="130951" y="18133"/>
                  </a:lnTo>
                  <a:lnTo>
                    <a:pt x="115926" y="19028"/>
                  </a:lnTo>
                  <a:lnTo>
                    <a:pt x="100965" y="19670"/>
                  </a:lnTo>
                  <a:lnTo>
                    <a:pt x="86342" y="20288"/>
                  </a:lnTo>
                  <a:lnTo>
                    <a:pt x="72376" y="21242"/>
                  </a:lnTo>
                  <a:lnTo>
                    <a:pt x="59181" y="22699"/>
                  </a:lnTo>
                  <a:lnTo>
                    <a:pt x="46948" y="24503"/>
                  </a:lnTo>
                  <a:lnTo>
                    <a:pt x="34735" y="26440"/>
                  </a:lnTo>
                  <a:lnTo>
                    <a:pt x="20350" y="2868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50253" y="1430775"/>
              <a:ext cx="102639" cy="208829"/>
            </a:xfrm>
            <a:custGeom>
              <a:avLst/>
              <a:gdLst/>
              <a:ahLst/>
              <a:cxnLst/>
              <a:rect l="0" t="0" r="0" b="0"/>
              <a:pathLst>
                <a:path w="102639" h="208829">
                  <a:moveTo>
                    <a:pt x="102638" y="32686"/>
                  </a:moveTo>
                  <a:lnTo>
                    <a:pt x="96770" y="38553"/>
                  </a:lnTo>
                  <a:lnTo>
                    <a:pt x="91206" y="44118"/>
                  </a:lnTo>
                  <a:lnTo>
                    <a:pt x="85406" y="49917"/>
                  </a:lnTo>
                  <a:lnTo>
                    <a:pt x="79326" y="55997"/>
                  </a:lnTo>
                  <a:lnTo>
                    <a:pt x="72996" y="62327"/>
                  </a:lnTo>
                  <a:lnTo>
                    <a:pt x="66468" y="68855"/>
                  </a:lnTo>
                  <a:lnTo>
                    <a:pt x="59792" y="75531"/>
                  </a:lnTo>
                  <a:lnTo>
                    <a:pt x="53009" y="82314"/>
                  </a:lnTo>
                  <a:lnTo>
                    <a:pt x="46156" y="89176"/>
                  </a:lnTo>
                  <a:lnTo>
                    <a:pt x="39420" y="96259"/>
                  </a:lnTo>
                  <a:lnTo>
                    <a:pt x="33123" y="103852"/>
                  </a:lnTo>
                  <a:lnTo>
                    <a:pt x="27407" y="112074"/>
                  </a:lnTo>
                  <a:lnTo>
                    <a:pt x="22247" y="120886"/>
                  </a:lnTo>
                  <a:lnTo>
                    <a:pt x="17547" y="130179"/>
                  </a:lnTo>
                  <a:lnTo>
                    <a:pt x="13208" y="139839"/>
                  </a:lnTo>
                  <a:lnTo>
                    <a:pt x="9463" y="149766"/>
                  </a:lnTo>
                  <a:lnTo>
                    <a:pt x="6852" y="159883"/>
                  </a:lnTo>
                  <a:lnTo>
                    <a:pt x="5587" y="170122"/>
                  </a:lnTo>
                  <a:lnTo>
                    <a:pt x="5891" y="180116"/>
                  </a:lnTo>
                  <a:lnTo>
                    <a:pt x="8147" y="189220"/>
                  </a:lnTo>
                  <a:lnTo>
                    <a:pt x="12369" y="197143"/>
                  </a:lnTo>
                  <a:lnTo>
                    <a:pt x="18119" y="203445"/>
                  </a:lnTo>
                  <a:lnTo>
                    <a:pt x="24726" y="207397"/>
                  </a:lnTo>
                  <a:lnTo>
                    <a:pt x="31718" y="208828"/>
                  </a:lnTo>
                  <a:lnTo>
                    <a:pt x="38850" y="208026"/>
                  </a:lnTo>
                  <a:lnTo>
                    <a:pt x="46010" y="205445"/>
                  </a:lnTo>
                  <a:lnTo>
                    <a:pt x="53151" y="201525"/>
                  </a:lnTo>
                  <a:lnTo>
                    <a:pt x="60098" y="196474"/>
                  </a:lnTo>
                  <a:lnTo>
                    <a:pt x="66543" y="190269"/>
                  </a:lnTo>
                  <a:lnTo>
                    <a:pt x="72354" y="182985"/>
                  </a:lnTo>
                  <a:lnTo>
                    <a:pt x="77240" y="174637"/>
                  </a:lnTo>
                  <a:lnTo>
                    <a:pt x="80692" y="165125"/>
                  </a:lnTo>
                  <a:lnTo>
                    <a:pt x="82562" y="154508"/>
                  </a:lnTo>
                  <a:lnTo>
                    <a:pt x="82851" y="143294"/>
                  </a:lnTo>
                  <a:lnTo>
                    <a:pt x="81532" y="132306"/>
                  </a:lnTo>
                  <a:lnTo>
                    <a:pt x="78753" y="121999"/>
                  </a:lnTo>
                  <a:lnTo>
                    <a:pt x="74618" y="112623"/>
                  </a:lnTo>
                  <a:lnTo>
                    <a:pt x="69101" y="104397"/>
                  </a:lnTo>
                  <a:lnTo>
                    <a:pt x="62319" y="97307"/>
                  </a:lnTo>
                  <a:lnTo>
                    <a:pt x="54496" y="91019"/>
                  </a:lnTo>
                  <a:lnTo>
                    <a:pt x="45875" y="85013"/>
                  </a:lnTo>
                  <a:lnTo>
                    <a:pt x="36679" y="78959"/>
                  </a:lnTo>
                  <a:lnTo>
                    <a:pt x="27404" y="72566"/>
                  </a:lnTo>
                  <a:lnTo>
                    <a:pt x="18789" y="65509"/>
                  </a:lnTo>
                  <a:lnTo>
                    <a:pt x="11199" y="57681"/>
                  </a:lnTo>
                  <a:lnTo>
                    <a:pt x="5122" y="49152"/>
                  </a:lnTo>
                  <a:lnTo>
                    <a:pt x="1320" y="40056"/>
                  </a:lnTo>
                  <a:lnTo>
                    <a:pt x="0" y="30546"/>
                  </a:lnTo>
                  <a:lnTo>
                    <a:pt x="1215" y="21230"/>
                  </a:lnTo>
                  <a:lnTo>
                    <a:pt x="5139" y="13121"/>
                  </a:lnTo>
                  <a:lnTo>
                    <a:pt x="11586" y="6684"/>
                  </a:lnTo>
                  <a:lnTo>
                    <a:pt x="19963" y="2196"/>
                  </a:lnTo>
                  <a:lnTo>
                    <a:pt x="29477" y="0"/>
                  </a:lnTo>
                  <a:lnTo>
                    <a:pt x="39558" y="35"/>
                  </a:lnTo>
                  <a:lnTo>
                    <a:pt x="49442" y="1647"/>
                  </a:lnTo>
                  <a:lnTo>
                    <a:pt x="59055" y="3942"/>
                  </a:lnTo>
                  <a:lnTo>
                    <a:pt x="69230" y="7117"/>
                  </a:lnTo>
                  <a:lnTo>
                    <a:pt x="81581" y="11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003431" y="1663502"/>
            <a:ext cx="2556446" cy="600125"/>
            <a:chOff x="7003431" y="1663502"/>
            <a:chExt cx="2556446" cy="600125"/>
          </a:xfrm>
        </p:grpSpPr>
        <p:sp>
          <p:nvSpPr>
            <p:cNvPr id="57" name="Freeform 56"/>
            <p:cNvSpPr/>
            <p:nvPr/>
          </p:nvSpPr>
          <p:spPr>
            <a:xfrm>
              <a:off x="7003431" y="1663502"/>
              <a:ext cx="198062" cy="568540"/>
            </a:xfrm>
            <a:custGeom>
              <a:avLst/>
              <a:gdLst/>
              <a:ahLst/>
              <a:cxnLst/>
              <a:rect l="0" t="0" r="0" b="0"/>
              <a:pathLst>
                <a:path w="198062" h="568540">
                  <a:moveTo>
                    <a:pt x="198061" y="0"/>
                  </a:moveTo>
                  <a:lnTo>
                    <a:pt x="189260" y="5801"/>
                  </a:lnTo>
                  <a:lnTo>
                    <a:pt x="180913" y="10725"/>
                  </a:lnTo>
                  <a:lnTo>
                    <a:pt x="172218" y="15237"/>
                  </a:lnTo>
                  <a:lnTo>
                    <a:pt x="163271" y="19803"/>
                  </a:lnTo>
                  <a:lnTo>
                    <a:pt x="154425" y="25114"/>
                  </a:lnTo>
                  <a:lnTo>
                    <a:pt x="145886" y="31477"/>
                  </a:lnTo>
                  <a:lnTo>
                    <a:pt x="137698" y="38708"/>
                  </a:lnTo>
                  <a:lnTo>
                    <a:pt x="129820" y="46327"/>
                  </a:lnTo>
                  <a:lnTo>
                    <a:pt x="122189" y="54009"/>
                  </a:lnTo>
                  <a:lnTo>
                    <a:pt x="114743" y="61605"/>
                  </a:lnTo>
                  <a:lnTo>
                    <a:pt x="107430" y="69079"/>
                  </a:lnTo>
                  <a:lnTo>
                    <a:pt x="100210" y="76444"/>
                  </a:lnTo>
                  <a:lnTo>
                    <a:pt x="93055" y="84050"/>
                  </a:lnTo>
                  <a:lnTo>
                    <a:pt x="85944" y="92535"/>
                  </a:lnTo>
                  <a:lnTo>
                    <a:pt x="78864" y="102169"/>
                  </a:lnTo>
                  <a:lnTo>
                    <a:pt x="71803" y="112573"/>
                  </a:lnTo>
                  <a:lnTo>
                    <a:pt x="64756" y="122943"/>
                  </a:lnTo>
                  <a:lnTo>
                    <a:pt x="57718" y="132818"/>
                  </a:lnTo>
                  <a:lnTo>
                    <a:pt x="50687" y="142566"/>
                  </a:lnTo>
                  <a:lnTo>
                    <a:pt x="43660" y="153162"/>
                  </a:lnTo>
                  <a:lnTo>
                    <a:pt x="36640" y="165108"/>
                  </a:lnTo>
                  <a:lnTo>
                    <a:pt x="29790" y="178421"/>
                  </a:lnTo>
                  <a:lnTo>
                    <a:pt x="23417" y="192894"/>
                  </a:lnTo>
                  <a:lnTo>
                    <a:pt x="17654" y="208267"/>
                  </a:lnTo>
                  <a:lnTo>
                    <a:pt x="12632" y="224302"/>
                  </a:lnTo>
                  <a:lnTo>
                    <a:pt x="8557" y="240811"/>
                  </a:lnTo>
                  <a:lnTo>
                    <a:pt x="5447" y="257656"/>
                  </a:lnTo>
                  <a:lnTo>
                    <a:pt x="3172" y="274898"/>
                  </a:lnTo>
                  <a:lnTo>
                    <a:pt x="1553" y="292771"/>
                  </a:lnTo>
                  <a:lnTo>
                    <a:pt x="432" y="311350"/>
                  </a:lnTo>
                  <a:lnTo>
                    <a:pt x="0" y="330404"/>
                  </a:lnTo>
                  <a:lnTo>
                    <a:pt x="767" y="349502"/>
                  </a:lnTo>
                  <a:lnTo>
                    <a:pt x="2914" y="368383"/>
                  </a:lnTo>
                  <a:lnTo>
                    <a:pt x="6323" y="386807"/>
                  </a:lnTo>
                  <a:lnTo>
                    <a:pt x="10752" y="404485"/>
                  </a:lnTo>
                  <a:lnTo>
                    <a:pt x="15954" y="421333"/>
                  </a:lnTo>
                  <a:lnTo>
                    <a:pt x="21718" y="437274"/>
                  </a:lnTo>
                  <a:lnTo>
                    <a:pt x="27878" y="452148"/>
                  </a:lnTo>
                  <a:lnTo>
                    <a:pt x="34317" y="465967"/>
                  </a:lnTo>
                  <a:lnTo>
                    <a:pt x="41115" y="478724"/>
                  </a:lnTo>
                  <a:lnTo>
                    <a:pt x="48517" y="490307"/>
                  </a:lnTo>
                  <a:lnTo>
                    <a:pt x="56606" y="500769"/>
                  </a:lnTo>
                  <a:lnTo>
                    <a:pt x="65159" y="510287"/>
                  </a:lnTo>
                  <a:lnTo>
                    <a:pt x="73746" y="519076"/>
                  </a:lnTo>
                  <a:lnTo>
                    <a:pt x="82118" y="527321"/>
                  </a:lnTo>
                  <a:lnTo>
                    <a:pt x="90367" y="535012"/>
                  </a:lnTo>
                  <a:lnTo>
                    <a:pt x="98819" y="541959"/>
                  </a:lnTo>
                  <a:lnTo>
                    <a:pt x="107644" y="548110"/>
                  </a:lnTo>
                  <a:lnTo>
                    <a:pt x="116600" y="553410"/>
                  </a:lnTo>
                  <a:lnTo>
                    <a:pt x="126094" y="558239"/>
                  </a:lnTo>
                  <a:lnTo>
                    <a:pt x="138081" y="563021"/>
                  </a:lnTo>
                  <a:lnTo>
                    <a:pt x="155947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70050" y="1782029"/>
              <a:ext cx="232374" cy="320856"/>
            </a:xfrm>
            <a:custGeom>
              <a:avLst/>
              <a:gdLst/>
              <a:ahLst/>
              <a:cxnLst/>
              <a:rect l="0" t="0" r="0" b="0"/>
              <a:pathLst>
                <a:path w="232374" h="320856">
                  <a:moveTo>
                    <a:pt x="168312" y="7815"/>
                  </a:moveTo>
                  <a:lnTo>
                    <a:pt x="159444" y="4948"/>
                  </a:lnTo>
                  <a:lnTo>
                    <a:pt x="150457" y="2806"/>
                  </a:lnTo>
                  <a:lnTo>
                    <a:pt x="140466" y="1208"/>
                  </a:lnTo>
                  <a:lnTo>
                    <a:pt x="129658" y="200"/>
                  </a:lnTo>
                  <a:lnTo>
                    <a:pt x="118495" y="0"/>
                  </a:lnTo>
                  <a:lnTo>
                    <a:pt x="107291" y="656"/>
                  </a:lnTo>
                  <a:lnTo>
                    <a:pt x="96178" y="2067"/>
                  </a:lnTo>
                  <a:lnTo>
                    <a:pt x="85193" y="4079"/>
                  </a:lnTo>
                  <a:lnTo>
                    <a:pt x="74327" y="6546"/>
                  </a:lnTo>
                  <a:lnTo>
                    <a:pt x="63558" y="9507"/>
                  </a:lnTo>
                  <a:lnTo>
                    <a:pt x="52860" y="13171"/>
                  </a:lnTo>
                  <a:lnTo>
                    <a:pt x="42224" y="17604"/>
                  </a:lnTo>
                  <a:lnTo>
                    <a:pt x="31961" y="22886"/>
                  </a:lnTo>
                  <a:lnTo>
                    <a:pt x="22675" y="29188"/>
                  </a:lnTo>
                  <a:lnTo>
                    <a:pt x="14626" y="36505"/>
                  </a:lnTo>
                  <a:lnTo>
                    <a:pt x="8070" y="44690"/>
                  </a:lnTo>
                  <a:lnTo>
                    <a:pt x="3416" y="53554"/>
                  </a:lnTo>
                  <a:lnTo>
                    <a:pt x="703" y="62919"/>
                  </a:lnTo>
                  <a:lnTo>
                    <a:pt x="0" y="72476"/>
                  </a:lnTo>
                  <a:lnTo>
                    <a:pt x="1566" y="81812"/>
                  </a:lnTo>
                  <a:lnTo>
                    <a:pt x="5325" y="90710"/>
                  </a:lnTo>
                  <a:lnTo>
                    <a:pt x="11102" y="98818"/>
                  </a:lnTo>
                  <a:lnTo>
                    <a:pt x="18791" y="105586"/>
                  </a:lnTo>
                  <a:lnTo>
                    <a:pt x="28140" y="110845"/>
                  </a:lnTo>
                  <a:lnTo>
                    <a:pt x="38653" y="114901"/>
                  </a:lnTo>
                  <a:lnTo>
                    <a:pt x="49693" y="118330"/>
                  </a:lnTo>
                  <a:lnTo>
                    <a:pt x="60857" y="121528"/>
                  </a:lnTo>
                  <a:lnTo>
                    <a:pt x="72132" y="124527"/>
                  </a:lnTo>
                  <a:lnTo>
                    <a:pt x="83768" y="127096"/>
                  </a:lnTo>
                  <a:lnTo>
                    <a:pt x="95889" y="129128"/>
                  </a:lnTo>
                  <a:lnTo>
                    <a:pt x="108318" y="130816"/>
                  </a:lnTo>
                  <a:lnTo>
                    <a:pt x="120670" y="132557"/>
                  </a:lnTo>
                  <a:lnTo>
                    <a:pt x="132722" y="134583"/>
                  </a:lnTo>
                  <a:lnTo>
                    <a:pt x="144426" y="137114"/>
                  </a:lnTo>
                  <a:lnTo>
                    <a:pt x="155819" y="140424"/>
                  </a:lnTo>
                  <a:lnTo>
                    <a:pt x="166957" y="144587"/>
                  </a:lnTo>
                  <a:lnTo>
                    <a:pt x="177744" y="149671"/>
                  </a:lnTo>
                  <a:lnTo>
                    <a:pt x="187921" y="155834"/>
                  </a:lnTo>
                  <a:lnTo>
                    <a:pt x="197394" y="163053"/>
                  </a:lnTo>
                  <a:lnTo>
                    <a:pt x="206062" y="171171"/>
                  </a:lnTo>
                  <a:lnTo>
                    <a:pt x="213739" y="179990"/>
                  </a:lnTo>
                  <a:lnTo>
                    <a:pt x="220412" y="189333"/>
                  </a:lnTo>
                  <a:lnTo>
                    <a:pt x="225893" y="199216"/>
                  </a:lnTo>
                  <a:lnTo>
                    <a:pt x="229751" y="209834"/>
                  </a:lnTo>
                  <a:lnTo>
                    <a:pt x="231898" y="221233"/>
                  </a:lnTo>
                  <a:lnTo>
                    <a:pt x="232373" y="233160"/>
                  </a:lnTo>
                  <a:lnTo>
                    <a:pt x="231180" y="245165"/>
                  </a:lnTo>
                  <a:lnTo>
                    <a:pt x="228485" y="256976"/>
                  </a:lnTo>
                  <a:lnTo>
                    <a:pt x="224406" y="268348"/>
                  </a:lnTo>
                  <a:lnTo>
                    <a:pt x="218927" y="278984"/>
                  </a:lnTo>
                  <a:lnTo>
                    <a:pt x="212162" y="288794"/>
                  </a:lnTo>
                  <a:lnTo>
                    <a:pt x="204009" y="297533"/>
                  </a:lnTo>
                  <a:lnTo>
                    <a:pt x="194104" y="304733"/>
                  </a:lnTo>
                  <a:lnTo>
                    <a:pt x="182405" y="310280"/>
                  </a:lnTo>
                  <a:lnTo>
                    <a:pt x="169311" y="314362"/>
                  </a:lnTo>
                  <a:lnTo>
                    <a:pt x="155458" y="317276"/>
                  </a:lnTo>
                  <a:lnTo>
                    <a:pt x="141296" y="319309"/>
                  </a:lnTo>
                  <a:lnTo>
                    <a:pt x="127212" y="320543"/>
                  </a:lnTo>
                  <a:lnTo>
                    <a:pt x="113610" y="320855"/>
                  </a:lnTo>
                  <a:lnTo>
                    <a:pt x="100655" y="320249"/>
                  </a:lnTo>
                  <a:lnTo>
                    <a:pt x="88482" y="318691"/>
                  </a:lnTo>
                  <a:lnTo>
                    <a:pt x="77292" y="316043"/>
                  </a:lnTo>
                  <a:lnTo>
                    <a:pt x="67094" y="312337"/>
                  </a:lnTo>
                  <a:lnTo>
                    <a:pt x="57664" y="307851"/>
                  </a:lnTo>
                  <a:lnTo>
                    <a:pt x="47505" y="302472"/>
                  </a:lnTo>
                  <a:lnTo>
                    <a:pt x="33487" y="294610"/>
                  </a:lnTo>
                  <a:lnTo>
                    <a:pt x="10385" y="2815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16773" y="1988729"/>
              <a:ext cx="205860" cy="144677"/>
            </a:xfrm>
            <a:custGeom>
              <a:avLst/>
              <a:gdLst/>
              <a:ahLst/>
              <a:cxnLst/>
              <a:rect l="0" t="0" r="0" b="0"/>
              <a:pathLst>
                <a:path w="205860" h="144677">
                  <a:moveTo>
                    <a:pt x="121631" y="32742"/>
                  </a:moveTo>
                  <a:lnTo>
                    <a:pt x="118563" y="24075"/>
                  </a:lnTo>
                  <a:lnTo>
                    <a:pt x="114502" y="17009"/>
                  </a:lnTo>
                  <a:lnTo>
                    <a:pt x="109004" y="10912"/>
                  </a:lnTo>
                  <a:lnTo>
                    <a:pt x="102071" y="5856"/>
                  </a:lnTo>
                  <a:lnTo>
                    <a:pt x="93625" y="2291"/>
                  </a:lnTo>
                  <a:lnTo>
                    <a:pt x="83784" y="343"/>
                  </a:lnTo>
                  <a:lnTo>
                    <a:pt x="73119" y="0"/>
                  </a:lnTo>
                  <a:lnTo>
                    <a:pt x="62513" y="1282"/>
                  </a:lnTo>
                  <a:lnTo>
                    <a:pt x="52469" y="4036"/>
                  </a:lnTo>
                  <a:lnTo>
                    <a:pt x="43272" y="8155"/>
                  </a:lnTo>
                  <a:lnTo>
                    <a:pt x="35167" y="13660"/>
                  </a:lnTo>
                  <a:lnTo>
                    <a:pt x="28163" y="20434"/>
                  </a:lnTo>
                  <a:lnTo>
                    <a:pt x="22103" y="28252"/>
                  </a:lnTo>
                  <a:lnTo>
                    <a:pt x="16783" y="36869"/>
                  </a:lnTo>
                  <a:lnTo>
                    <a:pt x="12016" y="46077"/>
                  </a:lnTo>
                  <a:lnTo>
                    <a:pt x="7811" y="55869"/>
                  </a:lnTo>
                  <a:lnTo>
                    <a:pt x="4357" y="66427"/>
                  </a:lnTo>
                  <a:lnTo>
                    <a:pt x="1709" y="77781"/>
                  </a:lnTo>
                  <a:lnTo>
                    <a:pt x="99" y="89507"/>
                  </a:lnTo>
                  <a:lnTo>
                    <a:pt x="0" y="100846"/>
                  </a:lnTo>
                  <a:lnTo>
                    <a:pt x="1535" y="111392"/>
                  </a:lnTo>
                  <a:lnTo>
                    <a:pt x="4687" y="120930"/>
                  </a:lnTo>
                  <a:lnTo>
                    <a:pt x="9469" y="129265"/>
                  </a:lnTo>
                  <a:lnTo>
                    <a:pt x="15717" y="136406"/>
                  </a:lnTo>
                  <a:lnTo>
                    <a:pt x="22996" y="141879"/>
                  </a:lnTo>
                  <a:lnTo>
                    <a:pt x="30711" y="144676"/>
                  </a:lnTo>
                  <a:lnTo>
                    <a:pt x="38483" y="144481"/>
                  </a:lnTo>
                  <a:lnTo>
                    <a:pt x="45984" y="141588"/>
                  </a:lnTo>
                  <a:lnTo>
                    <a:pt x="52871" y="136524"/>
                  </a:lnTo>
                  <a:lnTo>
                    <a:pt x="59017" y="129821"/>
                  </a:lnTo>
                  <a:lnTo>
                    <a:pt x="64484" y="121764"/>
                  </a:lnTo>
                  <a:lnTo>
                    <a:pt x="69398" y="112396"/>
                  </a:lnTo>
                  <a:lnTo>
                    <a:pt x="73893" y="101847"/>
                  </a:lnTo>
                  <a:lnTo>
                    <a:pt x="78083" y="90495"/>
                  </a:lnTo>
                  <a:lnTo>
                    <a:pt x="82059" y="78877"/>
                  </a:lnTo>
                  <a:lnTo>
                    <a:pt x="85891" y="67411"/>
                  </a:lnTo>
                  <a:lnTo>
                    <a:pt x="89821" y="59397"/>
                  </a:lnTo>
                  <a:lnTo>
                    <a:pt x="93703" y="58389"/>
                  </a:lnTo>
                  <a:lnTo>
                    <a:pt x="97000" y="62411"/>
                  </a:lnTo>
                  <a:lnTo>
                    <a:pt x="99932" y="69308"/>
                  </a:lnTo>
                  <a:lnTo>
                    <a:pt x="102955" y="77623"/>
                  </a:lnTo>
                  <a:lnTo>
                    <a:pt x="106527" y="86334"/>
                  </a:lnTo>
                  <a:lnTo>
                    <a:pt x="110834" y="94915"/>
                  </a:lnTo>
                  <a:lnTo>
                    <a:pt x="116167" y="102863"/>
                  </a:lnTo>
                  <a:lnTo>
                    <a:pt x="123019" y="109549"/>
                  </a:lnTo>
                  <a:lnTo>
                    <a:pt x="131511" y="114746"/>
                  </a:lnTo>
                  <a:lnTo>
                    <a:pt x="141295" y="118089"/>
                  </a:lnTo>
                  <a:lnTo>
                    <a:pt x="151770" y="118913"/>
                  </a:lnTo>
                  <a:lnTo>
                    <a:pt x="162501" y="117109"/>
                  </a:lnTo>
                  <a:lnTo>
                    <a:pt x="172826" y="113470"/>
                  </a:lnTo>
                  <a:lnTo>
                    <a:pt x="182783" y="109056"/>
                  </a:lnTo>
                  <a:lnTo>
                    <a:pt x="193239" y="103480"/>
                  </a:lnTo>
                  <a:lnTo>
                    <a:pt x="205859" y="959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22698" y="1979677"/>
              <a:ext cx="294733" cy="145780"/>
            </a:xfrm>
            <a:custGeom>
              <a:avLst/>
              <a:gdLst/>
              <a:ahLst/>
              <a:cxnLst/>
              <a:rect l="0" t="0" r="0" b="0"/>
              <a:pathLst>
                <a:path w="294733" h="145780">
                  <a:moveTo>
                    <a:pt x="10463" y="31266"/>
                  </a:moveTo>
                  <a:lnTo>
                    <a:pt x="7595" y="40134"/>
                  </a:lnTo>
                  <a:lnTo>
                    <a:pt x="5454" y="49121"/>
                  </a:lnTo>
                  <a:lnTo>
                    <a:pt x="3851" y="59116"/>
                  </a:lnTo>
                  <a:lnTo>
                    <a:pt x="2670" y="70097"/>
                  </a:lnTo>
                  <a:lnTo>
                    <a:pt x="1821" y="81908"/>
                  </a:lnTo>
                  <a:lnTo>
                    <a:pt x="1223" y="94266"/>
                  </a:lnTo>
                  <a:lnTo>
                    <a:pt x="780" y="103484"/>
                  </a:lnTo>
                  <a:lnTo>
                    <a:pt x="442" y="105273"/>
                  </a:lnTo>
                  <a:lnTo>
                    <a:pt x="226" y="101258"/>
                  </a:lnTo>
                  <a:lnTo>
                    <a:pt x="101" y="93538"/>
                  </a:lnTo>
                  <a:lnTo>
                    <a:pt x="30" y="83513"/>
                  </a:lnTo>
                  <a:lnTo>
                    <a:pt x="0" y="72057"/>
                  </a:lnTo>
                  <a:lnTo>
                    <a:pt x="323" y="60029"/>
                  </a:lnTo>
                  <a:lnTo>
                    <a:pt x="1607" y="48371"/>
                  </a:lnTo>
                  <a:lnTo>
                    <a:pt x="4110" y="37563"/>
                  </a:lnTo>
                  <a:lnTo>
                    <a:pt x="7929" y="28162"/>
                  </a:lnTo>
                  <a:lnTo>
                    <a:pt x="13167" y="20971"/>
                  </a:lnTo>
                  <a:lnTo>
                    <a:pt x="19722" y="16217"/>
                  </a:lnTo>
                  <a:lnTo>
                    <a:pt x="27037" y="13974"/>
                  </a:lnTo>
                  <a:lnTo>
                    <a:pt x="34244" y="14421"/>
                  </a:lnTo>
                  <a:lnTo>
                    <a:pt x="40857" y="17389"/>
                  </a:lnTo>
                  <a:lnTo>
                    <a:pt x="46598" y="22616"/>
                  </a:lnTo>
                  <a:lnTo>
                    <a:pt x="51228" y="29928"/>
                  </a:lnTo>
                  <a:lnTo>
                    <a:pt x="54775" y="38977"/>
                  </a:lnTo>
                  <a:lnTo>
                    <a:pt x="58299" y="47646"/>
                  </a:lnTo>
                  <a:lnTo>
                    <a:pt x="62559" y="52533"/>
                  </a:lnTo>
                  <a:lnTo>
                    <a:pt x="66645" y="52764"/>
                  </a:lnTo>
                  <a:lnTo>
                    <a:pt x="70399" y="49351"/>
                  </a:lnTo>
                  <a:lnTo>
                    <a:pt x="73957" y="43465"/>
                  </a:lnTo>
                  <a:lnTo>
                    <a:pt x="77430" y="35964"/>
                  </a:lnTo>
                  <a:lnTo>
                    <a:pt x="80889" y="27435"/>
                  </a:lnTo>
                  <a:lnTo>
                    <a:pt x="84686" y="18900"/>
                  </a:lnTo>
                  <a:lnTo>
                    <a:pt x="89444" y="11823"/>
                  </a:lnTo>
                  <a:lnTo>
                    <a:pt x="95414" y="6884"/>
                  </a:lnTo>
                  <a:lnTo>
                    <a:pt x="102204" y="4379"/>
                  </a:lnTo>
                  <a:lnTo>
                    <a:pt x="108992" y="4583"/>
                  </a:lnTo>
                  <a:lnTo>
                    <a:pt x="115294" y="7351"/>
                  </a:lnTo>
                  <a:lnTo>
                    <a:pt x="120978" y="12257"/>
                  </a:lnTo>
                  <a:lnTo>
                    <a:pt x="126098" y="18813"/>
                  </a:lnTo>
                  <a:lnTo>
                    <a:pt x="130756" y="26586"/>
                  </a:lnTo>
                  <a:lnTo>
                    <a:pt x="134899" y="35393"/>
                  </a:lnTo>
                  <a:lnTo>
                    <a:pt x="138318" y="45279"/>
                  </a:lnTo>
                  <a:lnTo>
                    <a:pt x="140969" y="56165"/>
                  </a:lnTo>
                  <a:lnTo>
                    <a:pt x="143431" y="67065"/>
                  </a:lnTo>
                  <a:lnTo>
                    <a:pt x="146763" y="76253"/>
                  </a:lnTo>
                  <a:lnTo>
                    <a:pt x="151494" y="82906"/>
                  </a:lnTo>
                  <a:lnTo>
                    <a:pt x="157641" y="87047"/>
                  </a:lnTo>
                  <a:lnTo>
                    <a:pt x="164988" y="89079"/>
                  </a:lnTo>
                  <a:lnTo>
                    <a:pt x="173267" y="89482"/>
                  </a:lnTo>
                  <a:lnTo>
                    <a:pt x="182231" y="88689"/>
                  </a:lnTo>
                  <a:lnTo>
                    <a:pt x="191686" y="87044"/>
                  </a:lnTo>
                  <a:lnTo>
                    <a:pt x="201483" y="84803"/>
                  </a:lnTo>
                  <a:lnTo>
                    <a:pt x="211517" y="82153"/>
                  </a:lnTo>
                  <a:lnTo>
                    <a:pt x="221711" y="79222"/>
                  </a:lnTo>
                  <a:lnTo>
                    <a:pt x="232010" y="76097"/>
                  </a:lnTo>
                  <a:lnTo>
                    <a:pt x="242214" y="72676"/>
                  </a:lnTo>
                  <a:lnTo>
                    <a:pt x="251994" y="68693"/>
                  </a:lnTo>
                  <a:lnTo>
                    <a:pt x="261194" y="64038"/>
                  </a:lnTo>
                  <a:lnTo>
                    <a:pt x="269507" y="58435"/>
                  </a:lnTo>
                  <a:lnTo>
                    <a:pt x="276412" y="51385"/>
                  </a:lnTo>
                  <a:lnTo>
                    <a:pt x="281744" y="42761"/>
                  </a:lnTo>
                  <a:lnTo>
                    <a:pt x="285171" y="33224"/>
                  </a:lnTo>
                  <a:lnTo>
                    <a:pt x="286047" y="23977"/>
                  </a:lnTo>
                  <a:lnTo>
                    <a:pt x="284260" y="15701"/>
                  </a:lnTo>
                  <a:lnTo>
                    <a:pt x="279976" y="8861"/>
                  </a:lnTo>
                  <a:lnTo>
                    <a:pt x="273370" y="3949"/>
                  </a:lnTo>
                  <a:lnTo>
                    <a:pt x="264787" y="1028"/>
                  </a:lnTo>
                  <a:lnTo>
                    <a:pt x="254807" y="0"/>
                  </a:lnTo>
                  <a:lnTo>
                    <a:pt x="244132" y="807"/>
                  </a:lnTo>
                  <a:lnTo>
                    <a:pt x="233226" y="3236"/>
                  </a:lnTo>
                  <a:lnTo>
                    <a:pt x="222466" y="7133"/>
                  </a:lnTo>
                  <a:lnTo>
                    <a:pt x="212241" y="12489"/>
                  </a:lnTo>
                  <a:lnTo>
                    <a:pt x="202703" y="19162"/>
                  </a:lnTo>
                  <a:lnTo>
                    <a:pt x="193976" y="26912"/>
                  </a:lnTo>
                  <a:lnTo>
                    <a:pt x="186251" y="35484"/>
                  </a:lnTo>
                  <a:lnTo>
                    <a:pt x="179543" y="44657"/>
                  </a:lnTo>
                  <a:lnTo>
                    <a:pt x="174037" y="54256"/>
                  </a:lnTo>
                  <a:lnTo>
                    <a:pt x="170160" y="64152"/>
                  </a:lnTo>
                  <a:lnTo>
                    <a:pt x="168002" y="74248"/>
                  </a:lnTo>
                  <a:lnTo>
                    <a:pt x="167517" y="84316"/>
                  </a:lnTo>
                  <a:lnTo>
                    <a:pt x="168705" y="94003"/>
                  </a:lnTo>
                  <a:lnTo>
                    <a:pt x="171392" y="103148"/>
                  </a:lnTo>
                  <a:lnTo>
                    <a:pt x="175295" y="111764"/>
                  </a:lnTo>
                  <a:lnTo>
                    <a:pt x="180124" y="119938"/>
                  </a:lnTo>
                  <a:lnTo>
                    <a:pt x="185630" y="127758"/>
                  </a:lnTo>
                  <a:lnTo>
                    <a:pt x="191783" y="134823"/>
                  </a:lnTo>
                  <a:lnTo>
                    <a:pt x="198745" y="140285"/>
                  </a:lnTo>
                  <a:lnTo>
                    <a:pt x="206539" y="143808"/>
                  </a:lnTo>
                  <a:lnTo>
                    <a:pt x="215062" y="145529"/>
                  </a:lnTo>
                  <a:lnTo>
                    <a:pt x="224161" y="145779"/>
                  </a:lnTo>
                  <a:lnTo>
                    <a:pt x="233686" y="144911"/>
                  </a:lnTo>
                  <a:lnTo>
                    <a:pt x="243446" y="143191"/>
                  </a:lnTo>
                  <a:lnTo>
                    <a:pt x="254379" y="140518"/>
                  </a:lnTo>
                  <a:lnTo>
                    <a:pt x="269676" y="135544"/>
                  </a:lnTo>
                  <a:lnTo>
                    <a:pt x="294732" y="1260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02260" y="1981229"/>
              <a:ext cx="162611" cy="141411"/>
            </a:xfrm>
            <a:custGeom>
              <a:avLst/>
              <a:gdLst/>
              <a:ahLst/>
              <a:cxnLst/>
              <a:rect l="0" t="0" r="0" b="0"/>
              <a:pathLst>
                <a:path w="162611" h="141411">
                  <a:moveTo>
                    <a:pt x="78382" y="92885"/>
                  </a:moveTo>
                  <a:lnTo>
                    <a:pt x="81249" y="84016"/>
                  </a:lnTo>
                  <a:lnTo>
                    <a:pt x="83390" y="75029"/>
                  </a:lnTo>
                  <a:lnTo>
                    <a:pt x="84985" y="65043"/>
                  </a:lnTo>
                  <a:lnTo>
                    <a:pt x="85820" y="54408"/>
                  </a:lnTo>
                  <a:lnTo>
                    <a:pt x="85372" y="43893"/>
                  </a:lnTo>
                  <a:lnTo>
                    <a:pt x="83458" y="33946"/>
                  </a:lnTo>
                  <a:lnTo>
                    <a:pt x="80049" y="24832"/>
                  </a:lnTo>
                  <a:lnTo>
                    <a:pt x="75092" y="16793"/>
                  </a:lnTo>
                  <a:lnTo>
                    <a:pt x="68724" y="9850"/>
                  </a:lnTo>
                  <a:lnTo>
                    <a:pt x="61365" y="4342"/>
                  </a:lnTo>
                  <a:lnTo>
                    <a:pt x="53597" y="991"/>
                  </a:lnTo>
                  <a:lnTo>
                    <a:pt x="45785" y="0"/>
                  </a:lnTo>
                  <a:lnTo>
                    <a:pt x="38085" y="1283"/>
                  </a:lnTo>
                  <a:lnTo>
                    <a:pt x="30536" y="4727"/>
                  </a:lnTo>
                  <a:lnTo>
                    <a:pt x="23134" y="10051"/>
                  </a:lnTo>
                  <a:lnTo>
                    <a:pt x="16181" y="17200"/>
                  </a:lnTo>
                  <a:lnTo>
                    <a:pt x="10264" y="26418"/>
                  </a:lnTo>
                  <a:lnTo>
                    <a:pt x="5620" y="37648"/>
                  </a:lnTo>
                  <a:lnTo>
                    <a:pt x="2332" y="50424"/>
                  </a:lnTo>
                  <a:lnTo>
                    <a:pt x="491" y="64062"/>
                  </a:lnTo>
                  <a:lnTo>
                    <a:pt x="0" y="78075"/>
                  </a:lnTo>
                  <a:lnTo>
                    <a:pt x="788" y="91889"/>
                  </a:lnTo>
                  <a:lnTo>
                    <a:pt x="2903" y="104778"/>
                  </a:lnTo>
                  <a:lnTo>
                    <a:pt x="6254" y="116428"/>
                  </a:lnTo>
                  <a:lnTo>
                    <a:pt x="10789" y="126401"/>
                  </a:lnTo>
                  <a:lnTo>
                    <a:pt x="16581" y="133979"/>
                  </a:lnTo>
                  <a:lnTo>
                    <a:pt x="23543" y="138991"/>
                  </a:lnTo>
                  <a:lnTo>
                    <a:pt x="31148" y="141410"/>
                  </a:lnTo>
                  <a:lnTo>
                    <a:pt x="38560" y="141080"/>
                  </a:lnTo>
                  <a:lnTo>
                    <a:pt x="45321" y="138193"/>
                  </a:lnTo>
                  <a:lnTo>
                    <a:pt x="51504" y="133191"/>
                  </a:lnTo>
                  <a:lnTo>
                    <a:pt x="57496" y="126563"/>
                  </a:lnTo>
                  <a:lnTo>
                    <a:pt x="63561" y="118742"/>
                  </a:lnTo>
                  <a:lnTo>
                    <a:pt x="69636" y="110072"/>
                  </a:lnTo>
                  <a:lnTo>
                    <a:pt x="75422" y="100808"/>
                  </a:lnTo>
                  <a:lnTo>
                    <a:pt x="80771" y="91207"/>
                  </a:lnTo>
                  <a:lnTo>
                    <a:pt x="85956" y="83908"/>
                  </a:lnTo>
                  <a:lnTo>
                    <a:pt x="91021" y="82128"/>
                  </a:lnTo>
                  <a:lnTo>
                    <a:pt x="95643" y="84904"/>
                  </a:lnTo>
                  <a:lnTo>
                    <a:pt x="100245" y="90619"/>
                  </a:lnTo>
                  <a:lnTo>
                    <a:pt x="105513" y="97644"/>
                  </a:lnTo>
                  <a:lnTo>
                    <a:pt x="112177" y="104350"/>
                  </a:lnTo>
                  <a:lnTo>
                    <a:pt x="120455" y="109924"/>
                  </a:lnTo>
                  <a:lnTo>
                    <a:pt x="129590" y="114218"/>
                  </a:lnTo>
                  <a:lnTo>
                    <a:pt x="138975" y="117830"/>
                  </a:lnTo>
                  <a:lnTo>
                    <a:pt x="149438" y="121066"/>
                  </a:lnTo>
                  <a:lnTo>
                    <a:pt x="162610" y="1244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265076" y="1964221"/>
              <a:ext cx="112335" cy="153567"/>
            </a:xfrm>
            <a:custGeom>
              <a:avLst/>
              <a:gdLst/>
              <a:ahLst/>
              <a:cxnLst/>
              <a:rect l="0" t="0" r="0" b="0"/>
              <a:pathLst>
                <a:path w="112335" h="153567">
                  <a:moveTo>
                    <a:pt x="94550" y="4608"/>
                  </a:moveTo>
                  <a:lnTo>
                    <a:pt x="85749" y="1808"/>
                  </a:lnTo>
                  <a:lnTo>
                    <a:pt x="77403" y="306"/>
                  </a:lnTo>
                  <a:lnTo>
                    <a:pt x="68705" y="0"/>
                  </a:lnTo>
                  <a:lnTo>
                    <a:pt x="59584" y="679"/>
                  </a:lnTo>
                  <a:lnTo>
                    <a:pt x="50088" y="2147"/>
                  </a:lnTo>
                  <a:lnTo>
                    <a:pt x="40306" y="4225"/>
                  </a:lnTo>
                  <a:lnTo>
                    <a:pt x="30637" y="7080"/>
                  </a:lnTo>
                  <a:lnTo>
                    <a:pt x="21760" y="11199"/>
                  </a:lnTo>
                  <a:lnTo>
                    <a:pt x="13989" y="16748"/>
                  </a:lnTo>
                  <a:lnTo>
                    <a:pt x="7622" y="23592"/>
                  </a:lnTo>
                  <a:lnTo>
                    <a:pt x="3094" y="31481"/>
                  </a:lnTo>
                  <a:lnTo>
                    <a:pt x="472" y="40146"/>
                  </a:lnTo>
                  <a:lnTo>
                    <a:pt x="0" y="48877"/>
                  </a:lnTo>
                  <a:lnTo>
                    <a:pt x="2251" y="56586"/>
                  </a:lnTo>
                  <a:lnTo>
                    <a:pt x="7286" y="62761"/>
                  </a:lnTo>
                  <a:lnTo>
                    <a:pt x="14731" y="67412"/>
                  </a:lnTo>
                  <a:lnTo>
                    <a:pt x="24080" y="70780"/>
                  </a:lnTo>
                  <a:lnTo>
                    <a:pt x="34839" y="73169"/>
                  </a:lnTo>
                  <a:lnTo>
                    <a:pt x="46450" y="75166"/>
                  </a:lnTo>
                  <a:lnTo>
                    <a:pt x="58301" y="77597"/>
                  </a:lnTo>
                  <a:lnTo>
                    <a:pt x="70035" y="80880"/>
                  </a:lnTo>
                  <a:lnTo>
                    <a:pt x="81197" y="85226"/>
                  </a:lnTo>
                  <a:lnTo>
                    <a:pt x="91168" y="90820"/>
                  </a:lnTo>
                  <a:lnTo>
                    <a:pt x="99712" y="97617"/>
                  </a:lnTo>
                  <a:lnTo>
                    <a:pt x="106449" y="105265"/>
                  </a:lnTo>
                  <a:lnTo>
                    <a:pt x="110702" y="113228"/>
                  </a:lnTo>
                  <a:lnTo>
                    <a:pt x="112334" y="121166"/>
                  </a:lnTo>
                  <a:lnTo>
                    <a:pt x="111499" y="128780"/>
                  </a:lnTo>
                  <a:lnTo>
                    <a:pt x="108363" y="135739"/>
                  </a:lnTo>
                  <a:lnTo>
                    <a:pt x="103258" y="141926"/>
                  </a:lnTo>
                  <a:lnTo>
                    <a:pt x="96598" y="147080"/>
                  </a:lnTo>
                  <a:lnTo>
                    <a:pt x="88774" y="150719"/>
                  </a:lnTo>
                  <a:lnTo>
                    <a:pt x="80115" y="152727"/>
                  </a:lnTo>
                  <a:lnTo>
                    <a:pt x="70941" y="153446"/>
                  </a:lnTo>
                  <a:lnTo>
                    <a:pt x="60468" y="153566"/>
                  </a:lnTo>
                  <a:lnTo>
                    <a:pt x="45546" y="153099"/>
                  </a:lnTo>
                  <a:lnTo>
                    <a:pt x="20851" y="1520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593966" y="1979357"/>
              <a:ext cx="120925" cy="145528"/>
            </a:xfrm>
            <a:custGeom>
              <a:avLst/>
              <a:gdLst/>
              <a:ahLst/>
              <a:cxnLst/>
              <a:rect l="0" t="0" r="0" b="0"/>
              <a:pathLst>
                <a:path w="120925" h="145528">
                  <a:moveTo>
                    <a:pt x="7816" y="0"/>
                  </a:moveTo>
                  <a:lnTo>
                    <a:pt x="4950" y="8936"/>
                  </a:lnTo>
                  <a:lnTo>
                    <a:pt x="2807" y="18562"/>
                  </a:lnTo>
                  <a:lnTo>
                    <a:pt x="1209" y="29845"/>
                  </a:lnTo>
                  <a:lnTo>
                    <a:pt x="201" y="42340"/>
                  </a:lnTo>
                  <a:lnTo>
                    <a:pt x="0" y="55171"/>
                  </a:lnTo>
                  <a:lnTo>
                    <a:pt x="661" y="67785"/>
                  </a:lnTo>
                  <a:lnTo>
                    <a:pt x="2245" y="79822"/>
                  </a:lnTo>
                  <a:lnTo>
                    <a:pt x="4906" y="90969"/>
                  </a:lnTo>
                  <a:lnTo>
                    <a:pt x="8622" y="101161"/>
                  </a:lnTo>
                  <a:lnTo>
                    <a:pt x="13235" y="110511"/>
                  </a:lnTo>
                  <a:lnTo>
                    <a:pt x="18548" y="119192"/>
                  </a:lnTo>
                  <a:lnTo>
                    <a:pt x="24383" y="127359"/>
                  </a:lnTo>
                  <a:lnTo>
                    <a:pt x="30757" y="134660"/>
                  </a:lnTo>
                  <a:lnTo>
                    <a:pt x="37868" y="140281"/>
                  </a:lnTo>
                  <a:lnTo>
                    <a:pt x="45758" y="143907"/>
                  </a:lnTo>
                  <a:lnTo>
                    <a:pt x="54175" y="145527"/>
                  </a:lnTo>
                  <a:lnTo>
                    <a:pt x="62670" y="145176"/>
                  </a:lnTo>
                  <a:lnTo>
                    <a:pt x="70977" y="143087"/>
                  </a:lnTo>
                  <a:lnTo>
                    <a:pt x="79013" y="139601"/>
                  </a:lnTo>
                  <a:lnTo>
                    <a:pt x="86788" y="135061"/>
                  </a:lnTo>
                  <a:lnTo>
                    <a:pt x="94343" y="129747"/>
                  </a:lnTo>
                  <a:lnTo>
                    <a:pt x="101397" y="123554"/>
                  </a:lnTo>
                  <a:lnTo>
                    <a:pt x="107384" y="116035"/>
                  </a:lnTo>
                  <a:lnTo>
                    <a:pt x="112077" y="107048"/>
                  </a:lnTo>
                  <a:lnTo>
                    <a:pt x="115569" y="96741"/>
                  </a:lnTo>
                  <a:lnTo>
                    <a:pt x="118078" y="85372"/>
                  </a:lnTo>
                  <a:lnTo>
                    <a:pt x="119836" y="73213"/>
                  </a:lnTo>
                  <a:lnTo>
                    <a:pt x="120856" y="60708"/>
                  </a:lnTo>
                  <a:lnTo>
                    <a:pt x="120924" y="47031"/>
                  </a:lnTo>
                  <a:lnTo>
                    <a:pt x="118933" y="28749"/>
                  </a:lnTo>
                  <a:lnTo>
                    <a:pt x="1131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794012" y="1947772"/>
              <a:ext cx="96068" cy="157928"/>
            </a:xfrm>
            <a:custGeom>
              <a:avLst/>
              <a:gdLst/>
              <a:ahLst/>
              <a:cxnLst/>
              <a:rect l="0" t="0" r="0" b="0"/>
              <a:pathLst>
                <a:path w="96068" h="157928">
                  <a:moveTo>
                    <a:pt x="81511" y="0"/>
                  </a:moveTo>
                  <a:lnTo>
                    <a:pt x="69843" y="66"/>
                  </a:lnTo>
                  <a:lnTo>
                    <a:pt x="59355" y="707"/>
                  </a:lnTo>
                  <a:lnTo>
                    <a:pt x="49058" y="2008"/>
                  </a:lnTo>
                  <a:lnTo>
                    <a:pt x="38930" y="4040"/>
                  </a:lnTo>
                  <a:lnTo>
                    <a:pt x="29233" y="7005"/>
                  </a:lnTo>
                  <a:lnTo>
                    <a:pt x="20111" y="10930"/>
                  </a:lnTo>
                  <a:lnTo>
                    <a:pt x="12026" y="15852"/>
                  </a:lnTo>
                  <a:lnTo>
                    <a:pt x="5810" y="21904"/>
                  </a:lnTo>
                  <a:lnTo>
                    <a:pt x="1755" y="29039"/>
                  </a:lnTo>
                  <a:lnTo>
                    <a:pt x="0" y="36761"/>
                  </a:lnTo>
                  <a:lnTo>
                    <a:pt x="786" y="44250"/>
                  </a:lnTo>
                  <a:lnTo>
                    <a:pt x="3981" y="51059"/>
                  </a:lnTo>
                  <a:lnTo>
                    <a:pt x="9193" y="57103"/>
                  </a:lnTo>
                  <a:lnTo>
                    <a:pt x="15961" y="62470"/>
                  </a:lnTo>
                  <a:lnTo>
                    <a:pt x="23877" y="67306"/>
                  </a:lnTo>
                  <a:lnTo>
                    <a:pt x="32611" y="71911"/>
                  </a:lnTo>
                  <a:lnTo>
                    <a:pt x="41917" y="76704"/>
                  </a:lnTo>
                  <a:lnTo>
                    <a:pt x="51613" y="81901"/>
                  </a:lnTo>
                  <a:lnTo>
                    <a:pt x="61411" y="87530"/>
                  </a:lnTo>
                  <a:lnTo>
                    <a:pt x="70916" y="93534"/>
                  </a:lnTo>
                  <a:lnTo>
                    <a:pt x="79922" y="99838"/>
                  </a:lnTo>
                  <a:lnTo>
                    <a:pt x="87765" y="106528"/>
                  </a:lnTo>
                  <a:lnTo>
                    <a:pt x="93290" y="113850"/>
                  </a:lnTo>
                  <a:lnTo>
                    <a:pt x="96067" y="121874"/>
                  </a:lnTo>
                  <a:lnTo>
                    <a:pt x="95978" y="130040"/>
                  </a:lnTo>
                  <a:lnTo>
                    <a:pt x="92885" y="137303"/>
                  </a:lnTo>
                  <a:lnTo>
                    <a:pt x="87027" y="143146"/>
                  </a:lnTo>
                  <a:lnTo>
                    <a:pt x="78893" y="147559"/>
                  </a:lnTo>
                  <a:lnTo>
                    <a:pt x="69016" y="150760"/>
                  </a:lnTo>
                  <a:lnTo>
                    <a:pt x="57884" y="153023"/>
                  </a:lnTo>
                  <a:lnTo>
                    <a:pt x="46471" y="154599"/>
                  </a:lnTo>
                  <a:lnTo>
                    <a:pt x="35135" y="155852"/>
                  </a:lnTo>
                  <a:lnTo>
                    <a:pt x="22892" y="156898"/>
                  </a:lnTo>
                  <a:lnTo>
                    <a:pt x="7811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949223" y="1968829"/>
              <a:ext cx="99430" cy="144017"/>
            </a:xfrm>
            <a:custGeom>
              <a:avLst/>
              <a:gdLst/>
              <a:ahLst/>
              <a:cxnLst/>
              <a:rect l="0" t="0" r="0" b="0"/>
              <a:pathLst>
                <a:path w="99430" h="144017">
                  <a:moveTo>
                    <a:pt x="0" y="21057"/>
                  </a:moveTo>
                  <a:lnTo>
                    <a:pt x="67" y="35659"/>
                  </a:lnTo>
                  <a:lnTo>
                    <a:pt x="707" y="48929"/>
                  </a:lnTo>
                  <a:lnTo>
                    <a:pt x="2008" y="62126"/>
                  </a:lnTo>
                  <a:lnTo>
                    <a:pt x="4040" y="75295"/>
                  </a:lnTo>
                  <a:lnTo>
                    <a:pt x="7005" y="88155"/>
                  </a:lnTo>
                  <a:lnTo>
                    <a:pt x="10930" y="100547"/>
                  </a:lnTo>
                  <a:lnTo>
                    <a:pt x="15851" y="112142"/>
                  </a:lnTo>
                  <a:lnTo>
                    <a:pt x="21903" y="122398"/>
                  </a:lnTo>
                  <a:lnTo>
                    <a:pt x="29043" y="131130"/>
                  </a:lnTo>
                  <a:lnTo>
                    <a:pt x="36938" y="137992"/>
                  </a:lnTo>
                  <a:lnTo>
                    <a:pt x="45076" y="142328"/>
                  </a:lnTo>
                  <a:lnTo>
                    <a:pt x="53138" y="144016"/>
                  </a:lnTo>
                  <a:lnTo>
                    <a:pt x="61007" y="143217"/>
                  </a:lnTo>
                  <a:lnTo>
                    <a:pt x="68669" y="140106"/>
                  </a:lnTo>
                  <a:lnTo>
                    <a:pt x="76148" y="135013"/>
                  </a:lnTo>
                  <a:lnTo>
                    <a:pt x="83154" y="128190"/>
                  </a:lnTo>
                  <a:lnTo>
                    <a:pt x="89106" y="119724"/>
                  </a:lnTo>
                  <a:lnTo>
                    <a:pt x="93773" y="109817"/>
                  </a:lnTo>
                  <a:lnTo>
                    <a:pt x="97075" y="98913"/>
                  </a:lnTo>
                  <a:lnTo>
                    <a:pt x="98926" y="87603"/>
                  </a:lnTo>
                  <a:lnTo>
                    <a:pt x="99429" y="76257"/>
                  </a:lnTo>
                  <a:lnTo>
                    <a:pt x="98820" y="65030"/>
                  </a:lnTo>
                  <a:lnTo>
                    <a:pt x="97355" y="53958"/>
                  </a:lnTo>
                  <a:lnTo>
                    <a:pt x="95269" y="43042"/>
                  </a:lnTo>
                  <a:lnTo>
                    <a:pt x="92896" y="32709"/>
                  </a:lnTo>
                  <a:lnTo>
                    <a:pt x="90440" y="22802"/>
                  </a:lnTo>
                  <a:lnTo>
                    <a:pt x="87693" y="12452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117369" y="2041549"/>
              <a:ext cx="158238" cy="97005"/>
            </a:xfrm>
            <a:custGeom>
              <a:avLst/>
              <a:gdLst/>
              <a:ahLst/>
              <a:cxnLst/>
              <a:rect l="0" t="0" r="0" b="0"/>
              <a:pathLst>
                <a:path w="158238" h="97005">
                  <a:moveTo>
                    <a:pt x="74009" y="32565"/>
                  </a:moveTo>
                  <a:lnTo>
                    <a:pt x="70942" y="23897"/>
                  </a:lnTo>
                  <a:lnTo>
                    <a:pt x="66878" y="16831"/>
                  </a:lnTo>
                  <a:lnTo>
                    <a:pt x="61387" y="10735"/>
                  </a:lnTo>
                  <a:lnTo>
                    <a:pt x="54627" y="5679"/>
                  </a:lnTo>
                  <a:lnTo>
                    <a:pt x="46828" y="2113"/>
                  </a:lnTo>
                  <a:lnTo>
                    <a:pt x="38240" y="170"/>
                  </a:lnTo>
                  <a:lnTo>
                    <a:pt x="29400" y="0"/>
                  </a:lnTo>
                  <a:lnTo>
                    <a:pt x="21093" y="1930"/>
                  </a:lnTo>
                  <a:lnTo>
                    <a:pt x="13708" y="5937"/>
                  </a:lnTo>
                  <a:lnTo>
                    <a:pt x="7602" y="11881"/>
                  </a:lnTo>
                  <a:lnTo>
                    <a:pt x="3251" y="19683"/>
                  </a:lnTo>
                  <a:lnTo>
                    <a:pt x="738" y="29109"/>
                  </a:lnTo>
                  <a:lnTo>
                    <a:pt x="0" y="39672"/>
                  </a:lnTo>
                  <a:lnTo>
                    <a:pt x="1008" y="50746"/>
                  </a:lnTo>
                  <a:lnTo>
                    <a:pt x="3575" y="61911"/>
                  </a:lnTo>
                  <a:lnTo>
                    <a:pt x="7568" y="72337"/>
                  </a:lnTo>
                  <a:lnTo>
                    <a:pt x="12986" y="80741"/>
                  </a:lnTo>
                  <a:lnTo>
                    <a:pt x="19698" y="86598"/>
                  </a:lnTo>
                  <a:lnTo>
                    <a:pt x="27306" y="89731"/>
                  </a:lnTo>
                  <a:lnTo>
                    <a:pt x="35249" y="89955"/>
                  </a:lnTo>
                  <a:lnTo>
                    <a:pt x="43177" y="87476"/>
                  </a:lnTo>
                  <a:lnTo>
                    <a:pt x="50786" y="82764"/>
                  </a:lnTo>
                  <a:lnTo>
                    <a:pt x="57743" y="76339"/>
                  </a:lnTo>
                  <a:lnTo>
                    <a:pt x="63955" y="68704"/>
                  </a:lnTo>
                  <a:lnTo>
                    <a:pt x="70025" y="61855"/>
                  </a:lnTo>
                  <a:lnTo>
                    <a:pt x="76196" y="58793"/>
                  </a:lnTo>
                  <a:lnTo>
                    <a:pt x="81802" y="59888"/>
                  </a:lnTo>
                  <a:lnTo>
                    <a:pt x="87143" y="63768"/>
                  </a:lnTo>
                  <a:lnTo>
                    <a:pt x="92605" y="69192"/>
                  </a:lnTo>
                  <a:lnTo>
                    <a:pt x="98518" y="75249"/>
                  </a:lnTo>
                  <a:lnTo>
                    <a:pt x="105213" y="81233"/>
                  </a:lnTo>
                  <a:lnTo>
                    <a:pt x="112769" y="86801"/>
                  </a:lnTo>
                  <a:lnTo>
                    <a:pt x="120826" y="91545"/>
                  </a:lnTo>
                  <a:lnTo>
                    <a:pt x="129599" y="95212"/>
                  </a:lnTo>
                  <a:lnTo>
                    <a:pt x="140977" y="97004"/>
                  </a:lnTo>
                  <a:lnTo>
                    <a:pt x="158237" y="957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275606" y="1884601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68" y="14668"/>
                  </a:lnTo>
                  <a:lnTo>
                    <a:pt x="707" y="28580"/>
                  </a:lnTo>
                  <a:lnTo>
                    <a:pt x="2005" y="43073"/>
                  </a:lnTo>
                  <a:lnTo>
                    <a:pt x="3864" y="58101"/>
                  </a:lnTo>
                  <a:lnTo>
                    <a:pt x="6180" y="73278"/>
                  </a:lnTo>
                  <a:lnTo>
                    <a:pt x="8842" y="88345"/>
                  </a:lnTo>
                  <a:lnTo>
                    <a:pt x="11593" y="103210"/>
                  </a:lnTo>
                  <a:lnTo>
                    <a:pt x="14051" y="117870"/>
                  </a:lnTo>
                  <a:lnTo>
                    <a:pt x="16038" y="132353"/>
                  </a:lnTo>
                  <a:lnTo>
                    <a:pt x="17709" y="146536"/>
                  </a:lnTo>
                  <a:lnTo>
                    <a:pt x="19446" y="160145"/>
                  </a:lnTo>
                  <a:lnTo>
                    <a:pt x="21464" y="173081"/>
                  </a:lnTo>
                  <a:lnTo>
                    <a:pt x="23661" y="185524"/>
                  </a:lnTo>
                  <a:lnTo>
                    <a:pt x="25913" y="199382"/>
                  </a:lnTo>
                  <a:lnTo>
                    <a:pt x="28423" y="219227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338777" y="1758259"/>
              <a:ext cx="124806" cy="505368"/>
            </a:xfrm>
            <a:custGeom>
              <a:avLst/>
              <a:gdLst/>
              <a:ahLst/>
              <a:cxnLst/>
              <a:rect l="0" t="0" r="0" b="0"/>
              <a:pathLst>
                <a:path w="124806" h="505368">
                  <a:moveTo>
                    <a:pt x="0" y="0"/>
                  </a:moveTo>
                  <a:lnTo>
                    <a:pt x="8667" y="3067"/>
                  </a:lnTo>
                  <a:lnTo>
                    <a:pt x="15734" y="7130"/>
                  </a:lnTo>
                  <a:lnTo>
                    <a:pt x="21843" y="12618"/>
                  </a:lnTo>
                  <a:lnTo>
                    <a:pt x="27418" y="19205"/>
                  </a:lnTo>
                  <a:lnTo>
                    <a:pt x="32928" y="26355"/>
                  </a:lnTo>
                  <a:lnTo>
                    <a:pt x="38640" y="33703"/>
                  </a:lnTo>
                  <a:lnTo>
                    <a:pt x="44633" y="41236"/>
                  </a:lnTo>
                  <a:lnTo>
                    <a:pt x="50888" y="49193"/>
                  </a:lnTo>
                  <a:lnTo>
                    <a:pt x="57360" y="57690"/>
                  </a:lnTo>
                  <a:lnTo>
                    <a:pt x="63995" y="66699"/>
                  </a:lnTo>
                  <a:lnTo>
                    <a:pt x="70748" y="76133"/>
                  </a:lnTo>
                  <a:lnTo>
                    <a:pt x="77581" y="85895"/>
                  </a:lnTo>
                  <a:lnTo>
                    <a:pt x="84304" y="96062"/>
                  </a:lnTo>
                  <a:lnTo>
                    <a:pt x="90591" y="106872"/>
                  </a:lnTo>
                  <a:lnTo>
                    <a:pt x="96301" y="118409"/>
                  </a:lnTo>
                  <a:lnTo>
                    <a:pt x="101457" y="130768"/>
                  </a:lnTo>
                  <a:lnTo>
                    <a:pt x="106154" y="144127"/>
                  </a:lnTo>
                  <a:lnTo>
                    <a:pt x="110496" y="158484"/>
                  </a:lnTo>
                  <a:lnTo>
                    <a:pt x="114412" y="173533"/>
                  </a:lnTo>
                  <a:lnTo>
                    <a:pt x="117671" y="188780"/>
                  </a:lnTo>
                  <a:lnTo>
                    <a:pt x="120197" y="203922"/>
                  </a:lnTo>
                  <a:lnTo>
                    <a:pt x="122064" y="218851"/>
                  </a:lnTo>
                  <a:lnTo>
                    <a:pt x="123401" y="233562"/>
                  </a:lnTo>
                  <a:lnTo>
                    <a:pt x="124332" y="248087"/>
                  </a:lnTo>
                  <a:lnTo>
                    <a:pt x="124805" y="262469"/>
                  </a:lnTo>
                  <a:lnTo>
                    <a:pt x="124599" y="276745"/>
                  </a:lnTo>
                  <a:lnTo>
                    <a:pt x="123646" y="290947"/>
                  </a:lnTo>
                  <a:lnTo>
                    <a:pt x="122024" y="305097"/>
                  </a:lnTo>
                  <a:lnTo>
                    <a:pt x="119864" y="319210"/>
                  </a:lnTo>
                  <a:lnTo>
                    <a:pt x="117295" y="333294"/>
                  </a:lnTo>
                  <a:lnTo>
                    <a:pt x="114266" y="347193"/>
                  </a:lnTo>
                  <a:lnTo>
                    <a:pt x="110553" y="360606"/>
                  </a:lnTo>
                  <a:lnTo>
                    <a:pt x="106093" y="373406"/>
                  </a:lnTo>
                  <a:lnTo>
                    <a:pt x="100963" y="385629"/>
                  </a:lnTo>
                  <a:lnTo>
                    <a:pt x="95295" y="397377"/>
                  </a:lnTo>
                  <a:lnTo>
                    <a:pt x="89227" y="408764"/>
                  </a:lnTo>
                  <a:lnTo>
                    <a:pt x="83033" y="419886"/>
                  </a:lnTo>
                  <a:lnTo>
                    <a:pt x="77109" y="430822"/>
                  </a:lnTo>
                  <a:lnTo>
                    <a:pt x="71647" y="441623"/>
                  </a:lnTo>
                  <a:lnTo>
                    <a:pt x="66614" y="452260"/>
                  </a:lnTo>
                  <a:lnTo>
                    <a:pt x="61250" y="463885"/>
                  </a:lnTo>
                  <a:lnTo>
                    <a:pt x="53968" y="479754"/>
                  </a:lnTo>
                  <a:lnTo>
                    <a:pt x="42114" y="505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559876" y="21372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907738" y="2520204"/>
            <a:ext cx="4125713" cy="549491"/>
            <a:chOff x="4907738" y="2520204"/>
            <a:chExt cx="4125713" cy="549491"/>
          </a:xfrm>
        </p:grpSpPr>
        <p:sp>
          <p:nvSpPr>
            <p:cNvPr id="71" name="Freeform 70"/>
            <p:cNvSpPr/>
            <p:nvPr/>
          </p:nvSpPr>
          <p:spPr>
            <a:xfrm>
              <a:off x="5010945" y="2589745"/>
              <a:ext cx="211190" cy="359629"/>
            </a:xfrm>
            <a:custGeom>
              <a:avLst/>
              <a:gdLst/>
              <a:ahLst/>
              <a:cxnLst/>
              <a:rect l="0" t="0" r="0" b="0"/>
              <a:pathLst>
                <a:path w="211190" h="359629">
                  <a:moveTo>
                    <a:pt x="42734" y="10793"/>
                  </a:moveTo>
                  <a:lnTo>
                    <a:pt x="36933" y="19595"/>
                  </a:lnTo>
                  <a:lnTo>
                    <a:pt x="32009" y="27941"/>
                  </a:lnTo>
                  <a:lnTo>
                    <a:pt x="27500" y="36567"/>
                  </a:lnTo>
                  <a:lnTo>
                    <a:pt x="23053" y="42968"/>
                  </a:lnTo>
                  <a:lnTo>
                    <a:pt x="19268" y="43977"/>
                  </a:lnTo>
                  <a:lnTo>
                    <a:pt x="17634" y="40672"/>
                  </a:lnTo>
                  <a:lnTo>
                    <a:pt x="18299" y="34626"/>
                  </a:lnTo>
                  <a:lnTo>
                    <a:pt x="20997" y="27231"/>
                  </a:lnTo>
                  <a:lnTo>
                    <a:pt x="25550" y="19758"/>
                  </a:lnTo>
                  <a:lnTo>
                    <a:pt x="31689" y="12867"/>
                  </a:lnTo>
                  <a:lnTo>
                    <a:pt x="39085" y="7057"/>
                  </a:lnTo>
                  <a:lnTo>
                    <a:pt x="47422" y="2888"/>
                  </a:lnTo>
                  <a:lnTo>
                    <a:pt x="56429" y="493"/>
                  </a:lnTo>
                  <a:lnTo>
                    <a:pt x="65578" y="0"/>
                  </a:lnTo>
                  <a:lnTo>
                    <a:pt x="74108" y="1703"/>
                  </a:lnTo>
                  <a:lnTo>
                    <a:pt x="81655" y="5549"/>
                  </a:lnTo>
                  <a:lnTo>
                    <a:pt x="88214" y="11213"/>
                  </a:lnTo>
                  <a:lnTo>
                    <a:pt x="93935" y="18293"/>
                  </a:lnTo>
                  <a:lnTo>
                    <a:pt x="99008" y="26421"/>
                  </a:lnTo>
                  <a:lnTo>
                    <a:pt x="103604" y="35299"/>
                  </a:lnTo>
                  <a:lnTo>
                    <a:pt x="107859" y="44702"/>
                  </a:lnTo>
                  <a:lnTo>
                    <a:pt x="111872" y="54472"/>
                  </a:lnTo>
                  <a:lnTo>
                    <a:pt x="115552" y="64660"/>
                  </a:lnTo>
                  <a:lnTo>
                    <a:pt x="118646" y="75491"/>
                  </a:lnTo>
                  <a:lnTo>
                    <a:pt x="121058" y="87040"/>
                  </a:lnTo>
                  <a:lnTo>
                    <a:pt x="122847" y="99239"/>
                  </a:lnTo>
                  <a:lnTo>
                    <a:pt x="124129" y="111960"/>
                  </a:lnTo>
                  <a:lnTo>
                    <a:pt x="125025" y="125075"/>
                  </a:lnTo>
                  <a:lnTo>
                    <a:pt x="125474" y="138475"/>
                  </a:lnTo>
                  <a:lnTo>
                    <a:pt x="125252" y="152077"/>
                  </a:lnTo>
                  <a:lnTo>
                    <a:pt x="124288" y="165819"/>
                  </a:lnTo>
                  <a:lnTo>
                    <a:pt x="122658" y="179657"/>
                  </a:lnTo>
                  <a:lnTo>
                    <a:pt x="120493" y="193561"/>
                  </a:lnTo>
                  <a:lnTo>
                    <a:pt x="117925" y="207513"/>
                  </a:lnTo>
                  <a:lnTo>
                    <a:pt x="115066" y="221663"/>
                  </a:lnTo>
                  <a:lnTo>
                    <a:pt x="112002" y="236309"/>
                  </a:lnTo>
                  <a:lnTo>
                    <a:pt x="108794" y="251564"/>
                  </a:lnTo>
                  <a:lnTo>
                    <a:pt x="105489" y="267064"/>
                  </a:lnTo>
                  <a:lnTo>
                    <a:pt x="102116" y="282089"/>
                  </a:lnTo>
                  <a:lnTo>
                    <a:pt x="98695" y="296264"/>
                  </a:lnTo>
                  <a:lnTo>
                    <a:pt x="95074" y="309391"/>
                  </a:lnTo>
                  <a:lnTo>
                    <a:pt x="90957" y="321288"/>
                  </a:lnTo>
                  <a:lnTo>
                    <a:pt x="86214" y="331984"/>
                  </a:lnTo>
                  <a:lnTo>
                    <a:pt x="80551" y="341336"/>
                  </a:lnTo>
                  <a:lnTo>
                    <a:pt x="73461" y="348955"/>
                  </a:lnTo>
                  <a:lnTo>
                    <a:pt x="64806" y="354773"/>
                  </a:lnTo>
                  <a:lnTo>
                    <a:pt x="55078" y="358529"/>
                  </a:lnTo>
                  <a:lnTo>
                    <a:pt x="45171" y="359628"/>
                  </a:lnTo>
                  <a:lnTo>
                    <a:pt x="35629" y="357994"/>
                  </a:lnTo>
                  <a:lnTo>
                    <a:pt x="26786" y="353982"/>
                  </a:lnTo>
                  <a:lnTo>
                    <a:pt x="18926" y="348092"/>
                  </a:lnTo>
                  <a:lnTo>
                    <a:pt x="12098" y="340802"/>
                  </a:lnTo>
                  <a:lnTo>
                    <a:pt x="6497" y="332505"/>
                  </a:lnTo>
                  <a:lnTo>
                    <a:pt x="2550" y="323499"/>
                  </a:lnTo>
                  <a:lnTo>
                    <a:pt x="346" y="314013"/>
                  </a:lnTo>
                  <a:lnTo>
                    <a:pt x="0" y="304527"/>
                  </a:lnTo>
                  <a:lnTo>
                    <a:pt x="1811" y="295764"/>
                  </a:lnTo>
                  <a:lnTo>
                    <a:pt x="5734" y="288066"/>
                  </a:lnTo>
                  <a:lnTo>
                    <a:pt x="11452" y="281745"/>
                  </a:lnTo>
                  <a:lnTo>
                    <a:pt x="18570" y="277247"/>
                  </a:lnTo>
                  <a:lnTo>
                    <a:pt x="26718" y="274636"/>
                  </a:lnTo>
                  <a:lnTo>
                    <a:pt x="35440" y="273831"/>
                  </a:lnTo>
                  <a:lnTo>
                    <a:pt x="44206" y="274795"/>
                  </a:lnTo>
                  <a:lnTo>
                    <a:pt x="52732" y="277328"/>
                  </a:lnTo>
                  <a:lnTo>
                    <a:pt x="61099" y="281127"/>
                  </a:lnTo>
                  <a:lnTo>
                    <a:pt x="69637" y="285884"/>
                  </a:lnTo>
                  <a:lnTo>
                    <a:pt x="78533" y="291339"/>
                  </a:lnTo>
                  <a:lnTo>
                    <a:pt x="87815" y="297287"/>
                  </a:lnTo>
                  <a:lnTo>
                    <a:pt x="97433" y="303578"/>
                  </a:lnTo>
                  <a:lnTo>
                    <a:pt x="107318" y="310096"/>
                  </a:lnTo>
                  <a:lnTo>
                    <a:pt x="117569" y="316438"/>
                  </a:lnTo>
                  <a:lnTo>
                    <a:pt x="128435" y="321937"/>
                  </a:lnTo>
                  <a:lnTo>
                    <a:pt x="139997" y="326296"/>
                  </a:lnTo>
                  <a:lnTo>
                    <a:pt x="151965" y="329369"/>
                  </a:lnTo>
                  <a:lnTo>
                    <a:pt x="165157" y="331186"/>
                  </a:lnTo>
                  <a:lnTo>
                    <a:pt x="182968" y="330785"/>
                  </a:lnTo>
                  <a:lnTo>
                    <a:pt x="211189" y="326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907738" y="2520204"/>
              <a:ext cx="376618" cy="497674"/>
            </a:xfrm>
            <a:custGeom>
              <a:avLst/>
              <a:gdLst/>
              <a:ahLst/>
              <a:cxnLst/>
              <a:rect l="0" t="0" r="0" b="0"/>
              <a:pathLst>
                <a:path w="376618" h="497674">
                  <a:moveTo>
                    <a:pt x="261754" y="17163"/>
                  </a:moveTo>
                  <a:lnTo>
                    <a:pt x="252953" y="14230"/>
                  </a:lnTo>
                  <a:lnTo>
                    <a:pt x="244606" y="11447"/>
                  </a:lnTo>
                  <a:lnTo>
                    <a:pt x="235903" y="8553"/>
                  </a:lnTo>
                  <a:lnTo>
                    <a:pt x="226609" y="5685"/>
                  </a:lnTo>
                  <a:lnTo>
                    <a:pt x="216465" y="3168"/>
                  </a:lnTo>
                  <a:lnTo>
                    <a:pt x="205420" y="1167"/>
                  </a:lnTo>
                  <a:lnTo>
                    <a:pt x="193581" y="0"/>
                  </a:lnTo>
                  <a:lnTo>
                    <a:pt x="181111" y="202"/>
                  </a:lnTo>
                  <a:lnTo>
                    <a:pt x="168177" y="1935"/>
                  </a:lnTo>
                  <a:lnTo>
                    <a:pt x="155240" y="5050"/>
                  </a:lnTo>
                  <a:lnTo>
                    <a:pt x="143015" y="9275"/>
                  </a:lnTo>
                  <a:lnTo>
                    <a:pt x="131834" y="14337"/>
                  </a:lnTo>
                  <a:lnTo>
                    <a:pt x="121683" y="20004"/>
                  </a:lnTo>
                  <a:lnTo>
                    <a:pt x="112397" y="26098"/>
                  </a:lnTo>
                  <a:lnTo>
                    <a:pt x="103778" y="32490"/>
                  </a:lnTo>
                  <a:lnTo>
                    <a:pt x="95648" y="39085"/>
                  </a:lnTo>
                  <a:lnTo>
                    <a:pt x="87867" y="45818"/>
                  </a:lnTo>
                  <a:lnTo>
                    <a:pt x="80329" y="52650"/>
                  </a:lnTo>
                  <a:lnTo>
                    <a:pt x="72958" y="59714"/>
                  </a:lnTo>
                  <a:lnTo>
                    <a:pt x="65703" y="67295"/>
                  </a:lnTo>
                  <a:lnTo>
                    <a:pt x="58530" y="75514"/>
                  </a:lnTo>
                  <a:lnTo>
                    <a:pt x="51577" y="84493"/>
                  </a:lnTo>
                  <a:lnTo>
                    <a:pt x="45134" y="94432"/>
                  </a:lnTo>
                  <a:lnTo>
                    <a:pt x="39320" y="105338"/>
                  </a:lnTo>
                  <a:lnTo>
                    <a:pt x="34095" y="116917"/>
                  </a:lnTo>
                  <a:lnTo>
                    <a:pt x="29351" y="128681"/>
                  </a:lnTo>
                  <a:lnTo>
                    <a:pt x="24974" y="140336"/>
                  </a:lnTo>
                  <a:lnTo>
                    <a:pt x="20864" y="151940"/>
                  </a:lnTo>
                  <a:lnTo>
                    <a:pt x="16943" y="163798"/>
                  </a:lnTo>
                  <a:lnTo>
                    <a:pt x="13159" y="176072"/>
                  </a:lnTo>
                  <a:lnTo>
                    <a:pt x="9633" y="188773"/>
                  </a:lnTo>
                  <a:lnTo>
                    <a:pt x="6645" y="201839"/>
                  </a:lnTo>
                  <a:lnTo>
                    <a:pt x="4303" y="215194"/>
                  </a:lnTo>
                  <a:lnTo>
                    <a:pt x="2562" y="228926"/>
                  </a:lnTo>
                  <a:lnTo>
                    <a:pt x="1310" y="243283"/>
                  </a:lnTo>
                  <a:lnTo>
                    <a:pt x="436" y="258346"/>
                  </a:lnTo>
                  <a:lnTo>
                    <a:pt x="0" y="273885"/>
                  </a:lnTo>
                  <a:lnTo>
                    <a:pt x="232" y="289469"/>
                  </a:lnTo>
                  <a:lnTo>
                    <a:pt x="1202" y="304841"/>
                  </a:lnTo>
                  <a:lnTo>
                    <a:pt x="2836" y="319925"/>
                  </a:lnTo>
                  <a:lnTo>
                    <a:pt x="5004" y="334740"/>
                  </a:lnTo>
                  <a:lnTo>
                    <a:pt x="7573" y="349331"/>
                  </a:lnTo>
                  <a:lnTo>
                    <a:pt x="10434" y="363587"/>
                  </a:lnTo>
                  <a:lnTo>
                    <a:pt x="13499" y="377248"/>
                  </a:lnTo>
                  <a:lnTo>
                    <a:pt x="16712" y="390213"/>
                  </a:lnTo>
                  <a:lnTo>
                    <a:pt x="20191" y="402378"/>
                  </a:lnTo>
                  <a:lnTo>
                    <a:pt x="24212" y="413556"/>
                  </a:lnTo>
                  <a:lnTo>
                    <a:pt x="28883" y="423742"/>
                  </a:lnTo>
                  <a:lnTo>
                    <a:pt x="34156" y="433075"/>
                  </a:lnTo>
                  <a:lnTo>
                    <a:pt x="39920" y="441738"/>
                  </a:lnTo>
                  <a:lnTo>
                    <a:pt x="46063" y="449898"/>
                  </a:lnTo>
                  <a:lnTo>
                    <a:pt x="52645" y="457533"/>
                  </a:lnTo>
                  <a:lnTo>
                    <a:pt x="59895" y="464442"/>
                  </a:lnTo>
                  <a:lnTo>
                    <a:pt x="67884" y="470572"/>
                  </a:lnTo>
                  <a:lnTo>
                    <a:pt x="76537" y="476012"/>
                  </a:lnTo>
                  <a:lnTo>
                    <a:pt x="85723" y="480900"/>
                  </a:lnTo>
                  <a:lnTo>
                    <a:pt x="95316" y="485369"/>
                  </a:lnTo>
                  <a:lnTo>
                    <a:pt x="105368" y="489371"/>
                  </a:lnTo>
                  <a:lnTo>
                    <a:pt x="116101" y="492688"/>
                  </a:lnTo>
                  <a:lnTo>
                    <a:pt x="127576" y="495248"/>
                  </a:lnTo>
                  <a:lnTo>
                    <a:pt x="139554" y="496968"/>
                  </a:lnTo>
                  <a:lnTo>
                    <a:pt x="151594" y="497673"/>
                  </a:lnTo>
                  <a:lnTo>
                    <a:pt x="163433" y="497367"/>
                  </a:lnTo>
                  <a:lnTo>
                    <a:pt x="174992" y="496196"/>
                  </a:lnTo>
                  <a:lnTo>
                    <a:pt x="186288" y="494346"/>
                  </a:lnTo>
                  <a:lnTo>
                    <a:pt x="197372" y="491989"/>
                  </a:lnTo>
                  <a:lnTo>
                    <a:pt x="208460" y="489104"/>
                  </a:lnTo>
                  <a:lnTo>
                    <a:pt x="219904" y="485489"/>
                  </a:lnTo>
                  <a:lnTo>
                    <a:pt x="231864" y="481094"/>
                  </a:lnTo>
                  <a:lnTo>
                    <a:pt x="244169" y="476008"/>
                  </a:lnTo>
                  <a:lnTo>
                    <a:pt x="256430" y="470369"/>
                  </a:lnTo>
                  <a:lnTo>
                    <a:pt x="268413" y="464311"/>
                  </a:lnTo>
                  <a:lnTo>
                    <a:pt x="279899" y="457785"/>
                  </a:lnTo>
                  <a:lnTo>
                    <a:pt x="290612" y="450573"/>
                  </a:lnTo>
                  <a:lnTo>
                    <a:pt x="300483" y="442614"/>
                  </a:lnTo>
                  <a:lnTo>
                    <a:pt x="309602" y="434151"/>
                  </a:lnTo>
                  <a:lnTo>
                    <a:pt x="318122" y="425624"/>
                  </a:lnTo>
                  <a:lnTo>
                    <a:pt x="326190" y="417288"/>
                  </a:lnTo>
                  <a:lnTo>
                    <a:pt x="333934" y="408894"/>
                  </a:lnTo>
                  <a:lnTo>
                    <a:pt x="341448" y="399812"/>
                  </a:lnTo>
                  <a:lnTo>
                    <a:pt x="348793" y="389737"/>
                  </a:lnTo>
                  <a:lnTo>
                    <a:pt x="355693" y="378681"/>
                  </a:lnTo>
                  <a:lnTo>
                    <a:pt x="361569" y="366802"/>
                  </a:lnTo>
                  <a:lnTo>
                    <a:pt x="366183" y="354284"/>
                  </a:lnTo>
                  <a:lnTo>
                    <a:pt x="369620" y="341131"/>
                  </a:lnTo>
                  <a:lnTo>
                    <a:pt x="372092" y="327171"/>
                  </a:lnTo>
                  <a:lnTo>
                    <a:pt x="373829" y="312378"/>
                  </a:lnTo>
                  <a:lnTo>
                    <a:pt x="375032" y="297022"/>
                  </a:lnTo>
                  <a:lnTo>
                    <a:pt x="375856" y="281561"/>
                  </a:lnTo>
                  <a:lnTo>
                    <a:pt x="376412" y="266272"/>
                  </a:lnTo>
                  <a:lnTo>
                    <a:pt x="376617" y="251243"/>
                  </a:lnTo>
                  <a:lnTo>
                    <a:pt x="376224" y="236465"/>
                  </a:lnTo>
                  <a:lnTo>
                    <a:pt x="375142" y="221899"/>
                  </a:lnTo>
                  <a:lnTo>
                    <a:pt x="373431" y="207660"/>
                  </a:lnTo>
                  <a:lnTo>
                    <a:pt x="371212" y="194010"/>
                  </a:lnTo>
                  <a:lnTo>
                    <a:pt x="368606" y="181048"/>
                  </a:lnTo>
                  <a:lnTo>
                    <a:pt x="365723" y="168715"/>
                  </a:lnTo>
                  <a:lnTo>
                    <a:pt x="362642" y="156892"/>
                  </a:lnTo>
                  <a:lnTo>
                    <a:pt x="359418" y="145455"/>
                  </a:lnTo>
                  <a:lnTo>
                    <a:pt x="355932" y="134299"/>
                  </a:lnTo>
                  <a:lnTo>
                    <a:pt x="351907" y="123340"/>
                  </a:lnTo>
                  <a:lnTo>
                    <a:pt x="347233" y="112524"/>
                  </a:lnTo>
                  <a:lnTo>
                    <a:pt x="341957" y="101971"/>
                  </a:lnTo>
                  <a:lnTo>
                    <a:pt x="336191" y="91958"/>
                  </a:lnTo>
                  <a:lnTo>
                    <a:pt x="330053" y="82594"/>
                  </a:lnTo>
                  <a:lnTo>
                    <a:pt x="323643" y="73831"/>
                  </a:lnTo>
                  <a:lnTo>
                    <a:pt x="317040" y="65559"/>
                  </a:lnTo>
                  <a:lnTo>
                    <a:pt x="310300" y="57664"/>
                  </a:lnTo>
                  <a:lnTo>
                    <a:pt x="303300" y="50209"/>
                  </a:lnTo>
                  <a:lnTo>
                    <a:pt x="295762" y="43422"/>
                  </a:lnTo>
                  <a:lnTo>
                    <a:pt x="287572" y="37372"/>
                  </a:lnTo>
                  <a:lnTo>
                    <a:pt x="278612" y="31987"/>
                  </a:lnTo>
                  <a:lnTo>
                    <a:pt x="268687" y="27136"/>
                  </a:lnTo>
                  <a:lnTo>
                    <a:pt x="257789" y="22696"/>
                  </a:lnTo>
                  <a:lnTo>
                    <a:pt x="246216" y="18882"/>
                  </a:lnTo>
                  <a:lnTo>
                    <a:pt x="234456" y="16226"/>
                  </a:lnTo>
                  <a:lnTo>
                    <a:pt x="222822" y="14917"/>
                  </a:lnTo>
                  <a:lnTo>
                    <a:pt x="211872" y="14686"/>
                  </a:lnTo>
                  <a:lnTo>
                    <a:pt x="201419" y="14955"/>
                  </a:lnTo>
                  <a:lnTo>
                    <a:pt x="190551" y="15749"/>
                  </a:lnTo>
                  <a:lnTo>
                    <a:pt x="177526" y="17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95270" y="2595436"/>
              <a:ext cx="253585" cy="423464"/>
            </a:xfrm>
            <a:custGeom>
              <a:avLst/>
              <a:gdLst/>
              <a:ahLst/>
              <a:cxnLst/>
              <a:rect l="0" t="0" r="0" b="0"/>
              <a:pathLst>
                <a:path w="253585" h="423464">
                  <a:moveTo>
                    <a:pt x="195362" y="36688"/>
                  </a:moveTo>
                  <a:lnTo>
                    <a:pt x="189427" y="30820"/>
                  </a:lnTo>
                  <a:lnTo>
                    <a:pt x="183223" y="25256"/>
                  </a:lnTo>
                  <a:lnTo>
                    <a:pt x="176123" y="19466"/>
                  </a:lnTo>
                  <a:lnTo>
                    <a:pt x="168010" y="13731"/>
                  </a:lnTo>
                  <a:lnTo>
                    <a:pt x="158715" y="8698"/>
                  </a:lnTo>
                  <a:lnTo>
                    <a:pt x="148267" y="4681"/>
                  </a:lnTo>
                  <a:lnTo>
                    <a:pt x="136842" y="1829"/>
                  </a:lnTo>
                  <a:lnTo>
                    <a:pt x="124656" y="287"/>
                  </a:lnTo>
                  <a:lnTo>
                    <a:pt x="111911" y="0"/>
                  </a:lnTo>
                  <a:lnTo>
                    <a:pt x="98932" y="925"/>
                  </a:lnTo>
                  <a:lnTo>
                    <a:pt x="86146" y="3134"/>
                  </a:lnTo>
                  <a:lnTo>
                    <a:pt x="73776" y="6542"/>
                  </a:lnTo>
                  <a:lnTo>
                    <a:pt x="62012" y="10947"/>
                  </a:lnTo>
                  <a:lnTo>
                    <a:pt x="51104" y="16119"/>
                  </a:lnTo>
                  <a:lnTo>
                    <a:pt x="41105" y="21860"/>
                  </a:lnTo>
                  <a:lnTo>
                    <a:pt x="32066" y="28172"/>
                  </a:lnTo>
                  <a:lnTo>
                    <a:pt x="24134" y="35240"/>
                  </a:lnTo>
                  <a:lnTo>
                    <a:pt x="17281" y="43111"/>
                  </a:lnTo>
                  <a:lnTo>
                    <a:pt x="11508" y="51854"/>
                  </a:lnTo>
                  <a:lnTo>
                    <a:pt x="6920" y="61634"/>
                  </a:lnTo>
                  <a:lnTo>
                    <a:pt x="3466" y="72439"/>
                  </a:lnTo>
                  <a:lnTo>
                    <a:pt x="1128" y="84120"/>
                  </a:lnTo>
                  <a:lnTo>
                    <a:pt x="0" y="96484"/>
                  </a:lnTo>
                  <a:lnTo>
                    <a:pt x="27" y="109343"/>
                  </a:lnTo>
                  <a:lnTo>
                    <a:pt x="1350" y="122060"/>
                  </a:lnTo>
                  <a:lnTo>
                    <a:pt x="4365" y="133606"/>
                  </a:lnTo>
                  <a:lnTo>
                    <a:pt x="9141" y="143510"/>
                  </a:lnTo>
                  <a:lnTo>
                    <a:pt x="15619" y="151648"/>
                  </a:lnTo>
                  <a:lnTo>
                    <a:pt x="23787" y="157980"/>
                  </a:lnTo>
                  <a:lnTo>
                    <a:pt x="33468" y="162689"/>
                  </a:lnTo>
                  <a:lnTo>
                    <a:pt x="44373" y="166243"/>
                  </a:lnTo>
                  <a:lnTo>
                    <a:pt x="56209" y="169269"/>
                  </a:lnTo>
                  <a:lnTo>
                    <a:pt x="68723" y="172168"/>
                  </a:lnTo>
                  <a:lnTo>
                    <a:pt x="81717" y="175121"/>
                  </a:lnTo>
                  <a:lnTo>
                    <a:pt x="95046" y="178184"/>
                  </a:lnTo>
                  <a:lnTo>
                    <a:pt x="108599" y="181358"/>
                  </a:lnTo>
                  <a:lnTo>
                    <a:pt x="122141" y="184625"/>
                  </a:lnTo>
                  <a:lnTo>
                    <a:pt x="135314" y="187964"/>
                  </a:lnTo>
                  <a:lnTo>
                    <a:pt x="147948" y="191365"/>
                  </a:lnTo>
                  <a:lnTo>
                    <a:pt x="159890" y="195139"/>
                  </a:lnTo>
                  <a:lnTo>
                    <a:pt x="170918" y="199890"/>
                  </a:lnTo>
                  <a:lnTo>
                    <a:pt x="181008" y="205868"/>
                  </a:lnTo>
                  <a:lnTo>
                    <a:pt x="190446" y="213004"/>
                  </a:lnTo>
                  <a:lnTo>
                    <a:pt x="199712" y="221089"/>
                  </a:lnTo>
                  <a:lnTo>
                    <a:pt x="209091" y="229900"/>
                  </a:lnTo>
                  <a:lnTo>
                    <a:pt x="218359" y="239238"/>
                  </a:lnTo>
                  <a:lnTo>
                    <a:pt x="226902" y="248952"/>
                  </a:lnTo>
                  <a:lnTo>
                    <a:pt x="234422" y="258931"/>
                  </a:lnTo>
                  <a:lnTo>
                    <a:pt x="240776" y="269257"/>
                  </a:lnTo>
                  <a:lnTo>
                    <a:pt x="245819" y="280181"/>
                  </a:lnTo>
                  <a:lnTo>
                    <a:pt x="249611" y="291789"/>
                  </a:lnTo>
                  <a:lnTo>
                    <a:pt x="252191" y="303856"/>
                  </a:lnTo>
                  <a:lnTo>
                    <a:pt x="253489" y="315957"/>
                  </a:lnTo>
                  <a:lnTo>
                    <a:pt x="253584" y="327838"/>
                  </a:lnTo>
                  <a:lnTo>
                    <a:pt x="252514" y="339425"/>
                  </a:lnTo>
                  <a:lnTo>
                    <a:pt x="250202" y="350739"/>
                  </a:lnTo>
                  <a:lnTo>
                    <a:pt x="246717" y="361826"/>
                  </a:lnTo>
                  <a:lnTo>
                    <a:pt x="242089" y="372576"/>
                  </a:lnTo>
                  <a:lnTo>
                    <a:pt x="236233" y="382729"/>
                  </a:lnTo>
                  <a:lnTo>
                    <a:pt x="229216" y="392182"/>
                  </a:lnTo>
                  <a:lnTo>
                    <a:pt x="221063" y="400666"/>
                  </a:lnTo>
                  <a:lnTo>
                    <a:pt x="211688" y="407687"/>
                  </a:lnTo>
                  <a:lnTo>
                    <a:pt x="201158" y="413110"/>
                  </a:lnTo>
                  <a:lnTo>
                    <a:pt x="189664" y="417108"/>
                  </a:lnTo>
                  <a:lnTo>
                    <a:pt x="177425" y="419965"/>
                  </a:lnTo>
                  <a:lnTo>
                    <a:pt x="164642" y="421960"/>
                  </a:lnTo>
                  <a:lnTo>
                    <a:pt x="151635" y="423168"/>
                  </a:lnTo>
                  <a:lnTo>
                    <a:pt x="138830" y="423463"/>
                  </a:lnTo>
                  <a:lnTo>
                    <a:pt x="126442" y="422845"/>
                  </a:lnTo>
                  <a:lnTo>
                    <a:pt x="114496" y="421279"/>
                  </a:lnTo>
                  <a:lnTo>
                    <a:pt x="102934" y="418625"/>
                  </a:lnTo>
                  <a:lnTo>
                    <a:pt x="91681" y="414920"/>
                  </a:lnTo>
                  <a:lnTo>
                    <a:pt x="80921" y="410634"/>
                  </a:lnTo>
                  <a:lnTo>
                    <a:pt x="69938" y="406155"/>
                  </a:lnTo>
                  <a:lnTo>
                    <a:pt x="56646" y="401090"/>
                  </a:lnTo>
                  <a:lnTo>
                    <a:pt x="37434" y="3946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48559" y="2905865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68" y="11735"/>
                  </a:lnTo>
                  <a:lnTo>
                    <a:pt x="708" y="22864"/>
                  </a:lnTo>
                  <a:lnTo>
                    <a:pt x="2000" y="34462"/>
                  </a:lnTo>
                  <a:lnTo>
                    <a:pt x="3687" y="46623"/>
                  </a:lnTo>
                  <a:lnTo>
                    <a:pt x="5356" y="59283"/>
                  </a:lnTo>
                  <a:lnTo>
                    <a:pt x="6768" y="72326"/>
                  </a:lnTo>
                  <a:lnTo>
                    <a:pt x="7869" y="85236"/>
                  </a:lnTo>
                  <a:lnTo>
                    <a:pt x="8800" y="98489"/>
                  </a:lnTo>
                  <a:lnTo>
                    <a:pt x="9640" y="11436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48559" y="2811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32787" y="2877723"/>
              <a:ext cx="126343" cy="143956"/>
            </a:xfrm>
            <a:custGeom>
              <a:avLst/>
              <a:gdLst/>
              <a:ahLst/>
              <a:cxnLst/>
              <a:rect l="0" t="0" r="0" b="0"/>
              <a:pathLst>
                <a:path w="126343" h="143956">
                  <a:moveTo>
                    <a:pt x="0" y="49199"/>
                  </a:moveTo>
                  <a:lnTo>
                    <a:pt x="2934" y="58000"/>
                  </a:lnTo>
                  <a:lnTo>
                    <a:pt x="5716" y="66347"/>
                  </a:lnTo>
                  <a:lnTo>
                    <a:pt x="8611" y="75051"/>
                  </a:lnTo>
                  <a:lnTo>
                    <a:pt x="11478" y="84344"/>
                  </a:lnTo>
                  <a:lnTo>
                    <a:pt x="13995" y="94487"/>
                  </a:lnTo>
                  <a:lnTo>
                    <a:pt x="15976" y="105462"/>
                  </a:lnTo>
                  <a:lnTo>
                    <a:pt x="16415" y="114685"/>
                  </a:lnTo>
                  <a:lnTo>
                    <a:pt x="14690" y="118537"/>
                  </a:lnTo>
                  <a:lnTo>
                    <a:pt x="12086" y="117341"/>
                  </a:lnTo>
                  <a:lnTo>
                    <a:pt x="9331" y="112501"/>
                  </a:lnTo>
                  <a:lnTo>
                    <a:pt x="6884" y="104994"/>
                  </a:lnTo>
                  <a:lnTo>
                    <a:pt x="4924" y="95529"/>
                  </a:lnTo>
                  <a:lnTo>
                    <a:pt x="3449" y="84653"/>
                  </a:lnTo>
                  <a:lnTo>
                    <a:pt x="2382" y="72779"/>
                  </a:lnTo>
                  <a:lnTo>
                    <a:pt x="1638" y="60222"/>
                  </a:lnTo>
                  <a:lnTo>
                    <a:pt x="1460" y="47524"/>
                  </a:lnTo>
                  <a:lnTo>
                    <a:pt x="2398" y="35452"/>
                  </a:lnTo>
                  <a:lnTo>
                    <a:pt x="4669" y="24385"/>
                  </a:lnTo>
                  <a:lnTo>
                    <a:pt x="8501" y="14818"/>
                  </a:lnTo>
                  <a:lnTo>
                    <a:pt x="14280" y="7520"/>
                  </a:lnTo>
                  <a:lnTo>
                    <a:pt x="22014" y="2693"/>
                  </a:lnTo>
                  <a:lnTo>
                    <a:pt x="31106" y="231"/>
                  </a:lnTo>
                  <a:lnTo>
                    <a:pt x="40578" y="0"/>
                  </a:lnTo>
                  <a:lnTo>
                    <a:pt x="49829" y="1692"/>
                  </a:lnTo>
                  <a:lnTo>
                    <a:pt x="58646" y="4908"/>
                  </a:lnTo>
                  <a:lnTo>
                    <a:pt x="67020" y="9266"/>
                  </a:lnTo>
                  <a:lnTo>
                    <a:pt x="75016" y="14458"/>
                  </a:lnTo>
                  <a:lnTo>
                    <a:pt x="82554" y="20567"/>
                  </a:lnTo>
                  <a:lnTo>
                    <a:pt x="89405" y="28032"/>
                  </a:lnTo>
                  <a:lnTo>
                    <a:pt x="95501" y="36977"/>
                  </a:lnTo>
                  <a:lnTo>
                    <a:pt x="100919" y="47087"/>
                  </a:lnTo>
                  <a:lnTo>
                    <a:pt x="105793" y="57791"/>
                  </a:lnTo>
                  <a:lnTo>
                    <a:pt x="110254" y="68694"/>
                  </a:lnTo>
                  <a:lnTo>
                    <a:pt x="114263" y="79733"/>
                  </a:lnTo>
                  <a:lnTo>
                    <a:pt x="118012" y="92479"/>
                  </a:lnTo>
                  <a:lnTo>
                    <a:pt x="121832" y="111401"/>
                  </a:lnTo>
                  <a:lnTo>
                    <a:pt x="126342" y="143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30525" y="2886073"/>
              <a:ext cx="107590" cy="167192"/>
            </a:xfrm>
            <a:custGeom>
              <a:avLst/>
              <a:gdLst/>
              <a:ahLst/>
              <a:cxnLst/>
              <a:rect l="0" t="0" r="0" b="0"/>
              <a:pathLst>
                <a:path w="107590" h="167192">
                  <a:moveTo>
                    <a:pt x="76003" y="30320"/>
                  </a:moveTo>
                  <a:lnTo>
                    <a:pt x="72936" y="21653"/>
                  </a:lnTo>
                  <a:lnTo>
                    <a:pt x="68874" y="14587"/>
                  </a:lnTo>
                  <a:lnTo>
                    <a:pt x="63385" y="8495"/>
                  </a:lnTo>
                  <a:lnTo>
                    <a:pt x="56798" y="3612"/>
                  </a:lnTo>
                  <a:lnTo>
                    <a:pt x="49648" y="695"/>
                  </a:lnTo>
                  <a:lnTo>
                    <a:pt x="42309" y="0"/>
                  </a:lnTo>
                  <a:lnTo>
                    <a:pt x="35122" y="1483"/>
                  </a:lnTo>
                  <a:lnTo>
                    <a:pt x="28461" y="5061"/>
                  </a:lnTo>
                  <a:lnTo>
                    <a:pt x="22471" y="10467"/>
                  </a:lnTo>
                  <a:lnTo>
                    <a:pt x="17113" y="17331"/>
                  </a:lnTo>
                  <a:lnTo>
                    <a:pt x="12272" y="25292"/>
                  </a:lnTo>
                  <a:lnTo>
                    <a:pt x="7836" y="34047"/>
                  </a:lnTo>
                  <a:lnTo>
                    <a:pt x="4024" y="43363"/>
                  </a:lnTo>
                  <a:lnTo>
                    <a:pt x="1368" y="53068"/>
                  </a:lnTo>
                  <a:lnTo>
                    <a:pt x="63" y="63040"/>
                  </a:lnTo>
                  <a:lnTo>
                    <a:pt x="0" y="73194"/>
                  </a:lnTo>
                  <a:lnTo>
                    <a:pt x="946" y="83471"/>
                  </a:lnTo>
                  <a:lnTo>
                    <a:pt x="2661" y="93827"/>
                  </a:lnTo>
                  <a:lnTo>
                    <a:pt x="5099" y="104070"/>
                  </a:lnTo>
                  <a:lnTo>
                    <a:pt x="8406" y="113874"/>
                  </a:lnTo>
                  <a:lnTo>
                    <a:pt x="12594" y="123095"/>
                  </a:lnTo>
                  <a:lnTo>
                    <a:pt x="17712" y="131591"/>
                  </a:lnTo>
                  <a:lnTo>
                    <a:pt x="23903" y="139152"/>
                  </a:lnTo>
                  <a:lnTo>
                    <a:pt x="31149" y="145752"/>
                  </a:lnTo>
                  <a:lnTo>
                    <a:pt x="39457" y="151354"/>
                  </a:lnTo>
                  <a:lnTo>
                    <a:pt x="48937" y="155826"/>
                  </a:lnTo>
                  <a:lnTo>
                    <a:pt x="59518" y="159207"/>
                  </a:lnTo>
                  <a:lnTo>
                    <a:pt x="70411" y="161671"/>
                  </a:lnTo>
                  <a:lnTo>
                    <a:pt x="81269" y="163682"/>
                  </a:lnTo>
                  <a:lnTo>
                    <a:pt x="93043" y="165421"/>
                  </a:lnTo>
                  <a:lnTo>
                    <a:pt x="107589" y="167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63723" y="2884640"/>
              <a:ext cx="153376" cy="185055"/>
            </a:xfrm>
            <a:custGeom>
              <a:avLst/>
              <a:gdLst/>
              <a:ahLst/>
              <a:cxnLst/>
              <a:rect l="0" t="0" r="0" b="0"/>
              <a:pathLst>
                <a:path w="153376" h="185055">
                  <a:moveTo>
                    <a:pt x="16505" y="126510"/>
                  </a:moveTo>
                  <a:lnTo>
                    <a:pt x="22439" y="120642"/>
                  </a:lnTo>
                  <a:lnTo>
                    <a:pt x="28644" y="115078"/>
                  </a:lnTo>
                  <a:lnTo>
                    <a:pt x="35736" y="109278"/>
                  </a:lnTo>
                  <a:lnTo>
                    <a:pt x="43503" y="103198"/>
                  </a:lnTo>
                  <a:lnTo>
                    <a:pt x="51501" y="96868"/>
                  </a:lnTo>
                  <a:lnTo>
                    <a:pt x="59438" y="90335"/>
                  </a:lnTo>
                  <a:lnTo>
                    <a:pt x="67039" y="83487"/>
                  </a:lnTo>
                  <a:lnTo>
                    <a:pt x="73984" y="76056"/>
                  </a:lnTo>
                  <a:lnTo>
                    <a:pt x="80158" y="67945"/>
                  </a:lnTo>
                  <a:lnTo>
                    <a:pt x="85302" y="59210"/>
                  </a:lnTo>
                  <a:lnTo>
                    <a:pt x="88934" y="49968"/>
                  </a:lnTo>
                  <a:lnTo>
                    <a:pt x="90923" y="40352"/>
                  </a:lnTo>
                  <a:lnTo>
                    <a:pt x="91123" y="30794"/>
                  </a:lnTo>
                  <a:lnTo>
                    <a:pt x="89213" y="21989"/>
                  </a:lnTo>
                  <a:lnTo>
                    <a:pt x="85223" y="14266"/>
                  </a:lnTo>
                  <a:lnTo>
                    <a:pt x="79461" y="7931"/>
                  </a:lnTo>
                  <a:lnTo>
                    <a:pt x="72313" y="3425"/>
                  </a:lnTo>
                  <a:lnTo>
                    <a:pt x="64145" y="808"/>
                  </a:lnTo>
                  <a:lnTo>
                    <a:pt x="55410" y="0"/>
                  </a:lnTo>
                  <a:lnTo>
                    <a:pt x="46634" y="961"/>
                  </a:lnTo>
                  <a:lnTo>
                    <a:pt x="38112" y="3497"/>
                  </a:lnTo>
                  <a:lnTo>
                    <a:pt x="30087" y="7468"/>
                  </a:lnTo>
                  <a:lnTo>
                    <a:pt x="22843" y="12873"/>
                  </a:lnTo>
                  <a:lnTo>
                    <a:pt x="16457" y="19585"/>
                  </a:lnTo>
                  <a:lnTo>
                    <a:pt x="10998" y="27531"/>
                  </a:lnTo>
                  <a:lnTo>
                    <a:pt x="6621" y="36767"/>
                  </a:lnTo>
                  <a:lnTo>
                    <a:pt x="3308" y="47199"/>
                  </a:lnTo>
                  <a:lnTo>
                    <a:pt x="1065" y="58457"/>
                  </a:lnTo>
                  <a:lnTo>
                    <a:pt x="0" y="70006"/>
                  </a:lnTo>
                  <a:lnTo>
                    <a:pt x="66" y="81512"/>
                  </a:lnTo>
                  <a:lnTo>
                    <a:pt x="1243" y="92848"/>
                  </a:lnTo>
                  <a:lnTo>
                    <a:pt x="3629" y="103992"/>
                  </a:lnTo>
                  <a:lnTo>
                    <a:pt x="7159" y="114965"/>
                  </a:lnTo>
                  <a:lnTo>
                    <a:pt x="11648" y="125639"/>
                  </a:lnTo>
                  <a:lnTo>
                    <a:pt x="16877" y="135741"/>
                  </a:lnTo>
                  <a:lnTo>
                    <a:pt x="22656" y="145165"/>
                  </a:lnTo>
                  <a:lnTo>
                    <a:pt x="28993" y="153799"/>
                  </a:lnTo>
                  <a:lnTo>
                    <a:pt x="36078" y="161453"/>
                  </a:lnTo>
                  <a:lnTo>
                    <a:pt x="43961" y="168116"/>
                  </a:lnTo>
                  <a:lnTo>
                    <a:pt x="52713" y="173759"/>
                  </a:lnTo>
                  <a:lnTo>
                    <a:pt x="62497" y="178260"/>
                  </a:lnTo>
                  <a:lnTo>
                    <a:pt x="73301" y="181655"/>
                  </a:lnTo>
                  <a:lnTo>
                    <a:pt x="84811" y="183953"/>
                  </a:lnTo>
                  <a:lnTo>
                    <a:pt x="96529" y="185054"/>
                  </a:lnTo>
                  <a:lnTo>
                    <a:pt x="108136" y="185023"/>
                  </a:lnTo>
                  <a:lnTo>
                    <a:pt x="119067" y="184200"/>
                  </a:lnTo>
                  <a:lnTo>
                    <a:pt x="129505" y="183036"/>
                  </a:lnTo>
                  <a:lnTo>
                    <a:pt x="140362" y="181430"/>
                  </a:lnTo>
                  <a:lnTo>
                    <a:pt x="153375" y="179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19926" y="2821637"/>
              <a:ext cx="208830" cy="146052"/>
            </a:xfrm>
            <a:custGeom>
              <a:avLst/>
              <a:gdLst/>
              <a:ahLst/>
              <a:cxnLst/>
              <a:rect l="0" t="0" r="0" b="0"/>
              <a:pathLst>
                <a:path w="208830" h="146052">
                  <a:moveTo>
                    <a:pt x="7743" y="10528"/>
                  </a:moveTo>
                  <a:lnTo>
                    <a:pt x="2237" y="16706"/>
                  </a:lnTo>
                  <a:lnTo>
                    <a:pt x="0" y="24175"/>
                  </a:lnTo>
                  <a:lnTo>
                    <a:pt x="417" y="32171"/>
                  </a:lnTo>
                  <a:lnTo>
                    <a:pt x="2340" y="40766"/>
                  </a:lnTo>
                  <a:lnTo>
                    <a:pt x="5048" y="50319"/>
                  </a:lnTo>
                  <a:lnTo>
                    <a:pt x="8155" y="60741"/>
                  </a:lnTo>
                  <a:lnTo>
                    <a:pt x="11462" y="71602"/>
                  </a:lnTo>
                  <a:lnTo>
                    <a:pt x="14875" y="82580"/>
                  </a:lnTo>
                  <a:lnTo>
                    <a:pt x="18505" y="93361"/>
                  </a:lnTo>
                  <a:lnTo>
                    <a:pt x="22635" y="103586"/>
                  </a:lnTo>
                  <a:lnTo>
                    <a:pt x="27389" y="113109"/>
                  </a:lnTo>
                  <a:lnTo>
                    <a:pt x="32890" y="121482"/>
                  </a:lnTo>
                  <a:lnTo>
                    <a:pt x="39340" y="127903"/>
                  </a:lnTo>
                  <a:lnTo>
                    <a:pt x="46753" y="132100"/>
                  </a:lnTo>
                  <a:lnTo>
                    <a:pt x="54833" y="133951"/>
                  </a:lnTo>
                  <a:lnTo>
                    <a:pt x="63094" y="133233"/>
                  </a:lnTo>
                  <a:lnTo>
                    <a:pt x="71236" y="130082"/>
                  </a:lnTo>
                  <a:lnTo>
                    <a:pt x="78988" y="124901"/>
                  </a:lnTo>
                  <a:lnTo>
                    <a:pt x="86041" y="118152"/>
                  </a:lnTo>
                  <a:lnTo>
                    <a:pt x="92309" y="110323"/>
                  </a:lnTo>
                  <a:lnTo>
                    <a:pt x="98178" y="104313"/>
                  </a:lnTo>
                  <a:lnTo>
                    <a:pt x="103761" y="103325"/>
                  </a:lnTo>
                  <a:lnTo>
                    <a:pt x="108722" y="106076"/>
                  </a:lnTo>
                  <a:lnTo>
                    <a:pt x="113519" y="110925"/>
                  </a:lnTo>
                  <a:lnTo>
                    <a:pt x="118560" y="116862"/>
                  </a:lnTo>
                  <a:lnTo>
                    <a:pt x="123999" y="123347"/>
                  </a:lnTo>
                  <a:lnTo>
                    <a:pt x="129836" y="130089"/>
                  </a:lnTo>
                  <a:lnTo>
                    <a:pt x="136170" y="136461"/>
                  </a:lnTo>
                  <a:lnTo>
                    <a:pt x="143233" y="141472"/>
                  </a:lnTo>
                  <a:lnTo>
                    <a:pt x="151082" y="144696"/>
                  </a:lnTo>
                  <a:lnTo>
                    <a:pt x="159467" y="146051"/>
                  </a:lnTo>
                  <a:lnTo>
                    <a:pt x="167938" y="145524"/>
                  </a:lnTo>
                  <a:lnTo>
                    <a:pt x="176223" y="143305"/>
                  </a:lnTo>
                  <a:lnTo>
                    <a:pt x="184073" y="139223"/>
                  </a:lnTo>
                  <a:lnTo>
                    <a:pt x="191192" y="132686"/>
                  </a:lnTo>
                  <a:lnTo>
                    <a:pt x="197487" y="123596"/>
                  </a:lnTo>
                  <a:lnTo>
                    <a:pt x="202712" y="112596"/>
                  </a:lnTo>
                  <a:lnTo>
                    <a:pt x="206399" y="100765"/>
                  </a:lnTo>
                  <a:lnTo>
                    <a:pt x="208430" y="88818"/>
                  </a:lnTo>
                  <a:lnTo>
                    <a:pt x="208829" y="77223"/>
                  </a:lnTo>
                  <a:lnTo>
                    <a:pt x="207585" y="66371"/>
                  </a:lnTo>
                  <a:lnTo>
                    <a:pt x="204869" y="56375"/>
                  </a:lnTo>
                  <a:lnTo>
                    <a:pt x="201267" y="47069"/>
                  </a:lnTo>
                  <a:lnTo>
                    <a:pt x="197330" y="36999"/>
                  </a:lnTo>
                  <a:lnTo>
                    <a:pt x="192718" y="23046"/>
                  </a:lnTo>
                  <a:lnTo>
                    <a:pt x="1867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57868" y="2800246"/>
              <a:ext cx="127770" cy="184074"/>
            </a:xfrm>
            <a:custGeom>
              <a:avLst/>
              <a:gdLst/>
              <a:ahLst/>
              <a:cxnLst/>
              <a:rect l="0" t="0" r="0" b="0"/>
              <a:pathLst>
                <a:path w="127770" h="184074">
                  <a:moveTo>
                    <a:pt x="22484" y="63505"/>
                  </a:moveTo>
                  <a:lnTo>
                    <a:pt x="31286" y="66305"/>
                  </a:lnTo>
                  <a:lnTo>
                    <a:pt x="39633" y="67807"/>
                  </a:lnTo>
                  <a:lnTo>
                    <a:pt x="48322" y="68104"/>
                  </a:lnTo>
                  <a:lnTo>
                    <a:pt x="57098" y="67079"/>
                  </a:lnTo>
                  <a:lnTo>
                    <a:pt x="65296" y="64315"/>
                  </a:lnTo>
                  <a:lnTo>
                    <a:pt x="72572" y="59739"/>
                  </a:lnTo>
                  <a:lnTo>
                    <a:pt x="78589" y="53579"/>
                  </a:lnTo>
                  <a:lnTo>
                    <a:pt x="82873" y="46163"/>
                  </a:lnTo>
                  <a:lnTo>
                    <a:pt x="85332" y="37818"/>
                  </a:lnTo>
                  <a:lnTo>
                    <a:pt x="85863" y="29134"/>
                  </a:lnTo>
                  <a:lnTo>
                    <a:pt x="84181" y="20925"/>
                  </a:lnTo>
                  <a:lnTo>
                    <a:pt x="80349" y="13606"/>
                  </a:lnTo>
                  <a:lnTo>
                    <a:pt x="74694" y="7543"/>
                  </a:lnTo>
                  <a:lnTo>
                    <a:pt x="67619" y="3220"/>
                  </a:lnTo>
                  <a:lnTo>
                    <a:pt x="59499" y="726"/>
                  </a:lnTo>
                  <a:lnTo>
                    <a:pt x="50797" y="0"/>
                  </a:lnTo>
                  <a:lnTo>
                    <a:pt x="42042" y="1016"/>
                  </a:lnTo>
                  <a:lnTo>
                    <a:pt x="33534" y="3589"/>
                  </a:lnTo>
                  <a:lnTo>
                    <a:pt x="25519" y="7585"/>
                  </a:lnTo>
                  <a:lnTo>
                    <a:pt x="18281" y="13007"/>
                  </a:lnTo>
                  <a:lnTo>
                    <a:pt x="11904" y="19725"/>
                  </a:lnTo>
                  <a:lnTo>
                    <a:pt x="6620" y="27505"/>
                  </a:lnTo>
                  <a:lnTo>
                    <a:pt x="2893" y="36098"/>
                  </a:lnTo>
                  <a:lnTo>
                    <a:pt x="827" y="45288"/>
                  </a:lnTo>
                  <a:lnTo>
                    <a:pt x="64" y="55069"/>
                  </a:lnTo>
                  <a:lnTo>
                    <a:pt x="0" y="65620"/>
                  </a:lnTo>
                  <a:lnTo>
                    <a:pt x="214" y="76973"/>
                  </a:lnTo>
                  <a:lnTo>
                    <a:pt x="660" y="88869"/>
                  </a:lnTo>
                  <a:lnTo>
                    <a:pt x="1558" y="100854"/>
                  </a:lnTo>
                  <a:lnTo>
                    <a:pt x="3019" y="112652"/>
                  </a:lnTo>
                  <a:lnTo>
                    <a:pt x="5340" y="124014"/>
                  </a:lnTo>
                  <a:lnTo>
                    <a:pt x="9040" y="134645"/>
                  </a:lnTo>
                  <a:lnTo>
                    <a:pt x="14279" y="144455"/>
                  </a:lnTo>
                  <a:lnTo>
                    <a:pt x="20900" y="153364"/>
                  </a:lnTo>
                  <a:lnTo>
                    <a:pt x="28634" y="161211"/>
                  </a:lnTo>
                  <a:lnTo>
                    <a:pt x="37210" y="168005"/>
                  </a:lnTo>
                  <a:lnTo>
                    <a:pt x="46558" y="173739"/>
                  </a:lnTo>
                  <a:lnTo>
                    <a:pt x="56811" y="178301"/>
                  </a:lnTo>
                  <a:lnTo>
                    <a:pt x="67951" y="181732"/>
                  </a:lnTo>
                  <a:lnTo>
                    <a:pt x="79437" y="183832"/>
                  </a:lnTo>
                  <a:lnTo>
                    <a:pt x="91506" y="184073"/>
                  </a:lnTo>
                  <a:lnTo>
                    <a:pt x="106341" y="180240"/>
                  </a:lnTo>
                  <a:lnTo>
                    <a:pt x="127769" y="168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33718" y="2716352"/>
              <a:ext cx="46718" cy="305327"/>
            </a:xfrm>
            <a:custGeom>
              <a:avLst/>
              <a:gdLst/>
              <a:ahLst/>
              <a:cxnLst/>
              <a:rect l="0" t="0" r="0" b="0"/>
              <a:pathLst>
                <a:path w="46718" h="305327">
                  <a:moveTo>
                    <a:pt x="4603" y="0"/>
                  </a:moveTo>
                  <a:lnTo>
                    <a:pt x="1803" y="11802"/>
                  </a:lnTo>
                  <a:lnTo>
                    <a:pt x="301" y="23571"/>
                  </a:lnTo>
                  <a:lnTo>
                    <a:pt x="0" y="36471"/>
                  </a:lnTo>
                  <a:lnTo>
                    <a:pt x="851" y="50664"/>
                  </a:lnTo>
                  <a:lnTo>
                    <a:pt x="2968" y="66289"/>
                  </a:lnTo>
                  <a:lnTo>
                    <a:pt x="6286" y="83251"/>
                  </a:lnTo>
                  <a:lnTo>
                    <a:pt x="10447" y="100834"/>
                  </a:lnTo>
                  <a:lnTo>
                    <a:pt x="14919" y="117858"/>
                  </a:lnTo>
                  <a:lnTo>
                    <a:pt x="19359" y="133714"/>
                  </a:lnTo>
                  <a:lnTo>
                    <a:pt x="23472" y="148644"/>
                  </a:lnTo>
                  <a:lnTo>
                    <a:pt x="26928" y="163430"/>
                  </a:lnTo>
                  <a:lnTo>
                    <a:pt x="29623" y="178557"/>
                  </a:lnTo>
                  <a:lnTo>
                    <a:pt x="31788" y="193855"/>
                  </a:lnTo>
                  <a:lnTo>
                    <a:pt x="33865" y="208687"/>
                  </a:lnTo>
                  <a:lnTo>
                    <a:pt x="36115" y="222708"/>
                  </a:lnTo>
                  <a:lnTo>
                    <a:pt x="38470" y="236017"/>
                  </a:lnTo>
                  <a:lnTo>
                    <a:pt x="40847" y="250617"/>
                  </a:lnTo>
                  <a:lnTo>
                    <a:pt x="43457" y="271141"/>
                  </a:lnTo>
                  <a:lnTo>
                    <a:pt x="4671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43565" y="2832165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77711" y="0"/>
                  </a:lnTo>
                  <a:lnTo>
                    <a:pt x="165942" y="0"/>
                  </a:lnTo>
                  <a:lnTo>
                    <a:pt x="153046" y="5"/>
                  </a:lnTo>
                  <a:lnTo>
                    <a:pt x="139026" y="178"/>
                  </a:lnTo>
                  <a:lnTo>
                    <a:pt x="124049" y="826"/>
                  </a:lnTo>
                  <a:lnTo>
                    <a:pt x="108335" y="2080"/>
                  </a:lnTo>
                  <a:lnTo>
                    <a:pt x="92406" y="3905"/>
                  </a:lnTo>
                  <a:lnTo>
                    <a:pt x="77030" y="6202"/>
                  </a:lnTo>
                  <a:lnTo>
                    <a:pt x="62596" y="8858"/>
                  </a:lnTo>
                  <a:lnTo>
                    <a:pt x="49378" y="11816"/>
                  </a:lnTo>
                  <a:lnTo>
                    <a:pt x="36323" y="15472"/>
                  </a:lnTo>
                  <a:lnTo>
                    <a:pt x="21171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38291" y="2874279"/>
              <a:ext cx="119679" cy="131285"/>
            </a:xfrm>
            <a:custGeom>
              <a:avLst/>
              <a:gdLst/>
              <a:ahLst/>
              <a:cxnLst/>
              <a:rect l="0" t="0" r="0" b="0"/>
              <a:pathLst>
                <a:path w="119679" h="131285">
                  <a:moveTo>
                    <a:pt x="57958" y="0"/>
                  </a:moveTo>
                  <a:lnTo>
                    <a:pt x="49223" y="3001"/>
                  </a:lnTo>
                  <a:lnTo>
                    <a:pt x="41517" y="6424"/>
                  </a:lnTo>
                  <a:lnTo>
                    <a:pt x="34118" y="10625"/>
                  </a:lnTo>
                  <a:lnTo>
                    <a:pt x="27030" y="15697"/>
                  </a:lnTo>
                  <a:lnTo>
                    <a:pt x="20500" y="21827"/>
                  </a:lnTo>
                  <a:lnTo>
                    <a:pt x="14632" y="29015"/>
                  </a:lnTo>
                  <a:lnTo>
                    <a:pt x="9541" y="37275"/>
                  </a:lnTo>
                  <a:lnTo>
                    <a:pt x="5418" y="46719"/>
                  </a:lnTo>
                  <a:lnTo>
                    <a:pt x="2286" y="57283"/>
                  </a:lnTo>
                  <a:lnTo>
                    <a:pt x="336" y="68460"/>
                  </a:lnTo>
                  <a:lnTo>
                    <a:pt x="0" y="79421"/>
                  </a:lnTo>
                  <a:lnTo>
                    <a:pt x="1372" y="89710"/>
                  </a:lnTo>
                  <a:lnTo>
                    <a:pt x="4412" y="99074"/>
                  </a:lnTo>
                  <a:lnTo>
                    <a:pt x="9119" y="107291"/>
                  </a:lnTo>
                  <a:lnTo>
                    <a:pt x="15326" y="114367"/>
                  </a:lnTo>
                  <a:lnTo>
                    <a:pt x="22916" y="120305"/>
                  </a:lnTo>
                  <a:lnTo>
                    <a:pt x="31906" y="125011"/>
                  </a:lnTo>
                  <a:lnTo>
                    <a:pt x="42164" y="128543"/>
                  </a:lnTo>
                  <a:lnTo>
                    <a:pt x="53135" y="130765"/>
                  </a:lnTo>
                  <a:lnTo>
                    <a:pt x="63957" y="131284"/>
                  </a:lnTo>
                  <a:lnTo>
                    <a:pt x="74158" y="130035"/>
                  </a:lnTo>
                  <a:lnTo>
                    <a:pt x="83634" y="127077"/>
                  </a:lnTo>
                  <a:lnTo>
                    <a:pt x="92458" y="122426"/>
                  </a:lnTo>
                  <a:lnTo>
                    <a:pt x="100750" y="116261"/>
                  </a:lnTo>
                  <a:lnTo>
                    <a:pt x="108149" y="108868"/>
                  </a:lnTo>
                  <a:lnTo>
                    <a:pt x="113842" y="100544"/>
                  </a:lnTo>
                  <a:lnTo>
                    <a:pt x="117525" y="91541"/>
                  </a:lnTo>
                  <a:lnTo>
                    <a:pt x="119355" y="82058"/>
                  </a:lnTo>
                  <a:lnTo>
                    <a:pt x="119678" y="72239"/>
                  </a:lnTo>
                  <a:lnTo>
                    <a:pt x="118850" y="62200"/>
                  </a:lnTo>
                  <a:lnTo>
                    <a:pt x="116856" y="52341"/>
                  </a:lnTo>
                  <a:lnTo>
                    <a:pt x="113324" y="43327"/>
                  </a:lnTo>
                  <a:lnTo>
                    <a:pt x="108183" y="35459"/>
                  </a:lnTo>
                  <a:lnTo>
                    <a:pt x="101896" y="29035"/>
                  </a:lnTo>
                  <a:lnTo>
                    <a:pt x="94574" y="23991"/>
                  </a:lnTo>
                  <a:lnTo>
                    <a:pt x="84457" y="21007"/>
                  </a:lnTo>
                  <a:lnTo>
                    <a:pt x="6848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92511" y="2895336"/>
              <a:ext cx="75388" cy="100301"/>
            </a:xfrm>
            <a:custGeom>
              <a:avLst/>
              <a:gdLst/>
              <a:ahLst/>
              <a:cxnLst/>
              <a:rect l="0" t="0" r="0" b="0"/>
              <a:pathLst>
                <a:path w="75388" h="100301">
                  <a:moveTo>
                    <a:pt x="40608" y="0"/>
                  </a:moveTo>
                  <a:lnTo>
                    <a:pt x="31874" y="3068"/>
                  </a:lnTo>
                  <a:lnTo>
                    <a:pt x="24168" y="7131"/>
                  </a:lnTo>
                  <a:lnTo>
                    <a:pt x="16779" y="12628"/>
                  </a:lnTo>
                  <a:lnTo>
                    <a:pt x="10036" y="19561"/>
                  </a:lnTo>
                  <a:lnTo>
                    <a:pt x="4802" y="28007"/>
                  </a:lnTo>
                  <a:lnTo>
                    <a:pt x="1440" y="37852"/>
                  </a:lnTo>
                  <a:lnTo>
                    <a:pt x="0" y="48691"/>
                  </a:lnTo>
                  <a:lnTo>
                    <a:pt x="471" y="59945"/>
                  </a:lnTo>
                  <a:lnTo>
                    <a:pt x="2646" y="71228"/>
                  </a:lnTo>
                  <a:lnTo>
                    <a:pt x="6359" y="81732"/>
                  </a:lnTo>
                  <a:lnTo>
                    <a:pt x="11585" y="90188"/>
                  </a:lnTo>
                  <a:lnTo>
                    <a:pt x="18168" y="96084"/>
                  </a:lnTo>
                  <a:lnTo>
                    <a:pt x="25857" y="99413"/>
                  </a:lnTo>
                  <a:lnTo>
                    <a:pt x="34386" y="100300"/>
                  </a:lnTo>
                  <a:lnTo>
                    <a:pt x="43515" y="99075"/>
                  </a:lnTo>
                  <a:lnTo>
                    <a:pt x="52577" y="95850"/>
                  </a:lnTo>
                  <a:lnTo>
                    <a:pt x="60515" y="90430"/>
                  </a:lnTo>
                  <a:lnTo>
                    <a:pt x="66844" y="82906"/>
                  </a:lnTo>
                  <a:lnTo>
                    <a:pt x="71428" y="73773"/>
                  </a:lnTo>
                  <a:lnTo>
                    <a:pt x="74221" y="63735"/>
                  </a:lnTo>
                  <a:lnTo>
                    <a:pt x="75387" y="53291"/>
                  </a:lnTo>
                  <a:lnTo>
                    <a:pt x="74900" y="43027"/>
                  </a:lnTo>
                  <a:lnTo>
                    <a:pt x="72463" y="33675"/>
                  </a:lnTo>
                  <a:lnTo>
                    <a:pt x="68101" y="25544"/>
                  </a:lnTo>
                  <a:lnTo>
                    <a:pt x="62554" y="18728"/>
                  </a:lnTo>
                  <a:lnTo>
                    <a:pt x="56564" y="12627"/>
                  </a:lnTo>
                  <a:lnTo>
                    <a:pt x="49604" y="670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91678" y="2716352"/>
              <a:ext cx="57256" cy="294799"/>
            </a:xfrm>
            <a:custGeom>
              <a:avLst/>
              <a:gdLst/>
              <a:ahLst/>
              <a:cxnLst/>
              <a:rect l="0" t="0" r="0" b="0"/>
              <a:pathLst>
                <a:path w="57256" h="294799">
                  <a:moveTo>
                    <a:pt x="4612" y="0"/>
                  </a:moveTo>
                  <a:lnTo>
                    <a:pt x="1811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5" y="51468"/>
                  </a:lnTo>
                  <a:lnTo>
                    <a:pt x="2150" y="65166"/>
                  </a:lnTo>
                  <a:lnTo>
                    <a:pt x="3180" y="79411"/>
                  </a:lnTo>
                  <a:lnTo>
                    <a:pt x="5003" y="93044"/>
                  </a:lnTo>
                  <a:lnTo>
                    <a:pt x="7891" y="105466"/>
                  </a:lnTo>
                  <a:lnTo>
                    <a:pt x="11644" y="116769"/>
                  </a:lnTo>
                  <a:lnTo>
                    <a:pt x="15780" y="127434"/>
                  </a:lnTo>
                  <a:lnTo>
                    <a:pt x="19967" y="137838"/>
                  </a:lnTo>
                  <a:lnTo>
                    <a:pt x="23895" y="148335"/>
                  </a:lnTo>
                  <a:lnTo>
                    <a:pt x="27220" y="159317"/>
                  </a:lnTo>
                  <a:lnTo>
                    <a:pt x="29825" y="170940"/>
                  </a:lnTo>
                  <a:lnTo>
                    <a:pt x="31928" y="183173"/>
                  </a:lnTo>
                  <a:lnTo>
                    <a:pt x="33961" y="195910"/>
                  </a:lnTo>
                  <a:lnTo>
                    <a:pt x="36188" y="209028"/>
                  </a:lnTo>
                  <a:lnTo>
                    <a:pt x="38686" y="222259"/>
                  </a:lnTo>
                  <a:lnTo>
                    <a:pt x="41443" y="235214"/>
                  </a:lnTo>
                  <a:lnTo>
                    <a:pt x="44407" y="247690"/>
                  </a:lnTo>
                  <a:lnTo>
                    <a:pt x="47376" y="259224"/>
                  </a:lnTo>
                  <a:lnTo>
                    <a:pt x="50296" y="270140"/>
                  </a:lnTo>
                  <a:lnTo>
                    <a:pt x="53424" y="281394"/>
                  </a:lnTo>
                  <a:lnTo>
                    <a:pt x="5725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50338" y="2832165"/>
              <a:ext cx="114409" cy="178986"/>
            </a:xfrm>
            <a:custGeom>
              <a:avLst/>
              <a:gdLst/>
              <a:ahLst/>
              <a:cxnLst/>
              <a:rect l="0" t="0" r="0" b="0"/>
              <a:pathLst>
                <a:path w="114409" h="178986">
                  <a:moveTo>
                    <a:pt x="61765" y="0"/>
                  </a:moveTo>
                  <a:lnTo>
                    <a:pt x="53031" y="5868"/>
                  </a:lnTo>
                  <a:lnTo>
                    <a:pt x="45324" y="11432"/>
                  </a:lnTo>
                  <a:lnTo>
                    <a:pt x="37922" y="17231"/>
                  </a:lnTo>
                  <a:lnTo>
                    <a:pt x="30661" y="23312"/>
                  </a:lnTo>
                  <a:lnTo>
                    <a:pt x="23482" y="29642"/>
                  </a:lnTo>
                  <a:lnTo>
                    <a:pt x="16371" y="36179"/>
                  </a:lnTo>
                  <a:lnTo>
                    <a:pt x="9799" y="43201"/>
                  </a:lnTo>
                  <a:lnTo>
                    <a:pt x="4678" y="51280"/>
                  </a:lnTo>
                  <a:lnTo>
                    <a:pt x="1390" y="60635"/>
                  </a:lnTo>
                  <a:lnTo>
                    <a:pt x="0" y="70850"/>
                  </a:lnTo>
                  <a:lnTo>
                    <a:pt x="504" y="81091"/>
                  </a:lnTo>
                  <a:lnTo>
                    <a:pt x="2697" y="90866"/>
                  </a:lnTo>
                  <a:lnTo>
                    <a:pt x="6253" y="100037"/>
                  </a:lnTo>
                  <a:lnTo>
                    <a:pt x="10840" y="108650"/>
                  </a:lnTo>
                  <a:lnTo>
                    <a:pt x="16176" y="116811"/>
                  </a:lnTo>
                  <a:lnTo>
                    <a:pt x="22043" y="124629"/>
                  </a:lnTo>
                  <a:lnTo>
                    <a:pt x="28279" y="132201"/>
                  </a:lnTo>
                  <a:lnTo>
                    <a:pt x="34773" y="139593"/>
                  </a:lnTo>
                  <a:lnTo>
                    <a:pt x="41609" y="146696"/>
                  </a:lnTo>
                  <a:lnTo>
                    <a:pt x="49036" y="153239"/>
                  </a:lnTo>
                  <a:lnTo>
                    <a:pt x="57144" y="159117"/>
                  </a:lnTo>
                  <a:lnTo>
                    <a:pt x="65798" y="164232"/>
                  </a:lnTo>
                  <a:lnTo>
                    <a:pt x="75794" y="168916"/>
                  </a:lnTo>
                  <a:lnTo>
                    <a:pt x="90247" y="173580"/>
                  </a:lnTo>
                  <a:lnTo>
                    <a:pt x="11440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858784" y="2875875"/>
              <a:ext cx="195517" cy="166861"/>
            </a:xfrm>
            <a:custGeom>
              <a:avLst/>
              <a:gdLst/>
              <a:ahLst/>
              <a:cxnLst/>
              <a:rect l="0" t="0" r="0" b="0"/>
              <a:pathLst>
                <a:path w="195517" h="166861">
                  <a:moveTo>
                    <a:pt x="100760" y="93161"/>
                  </a:moveTo>
                  <a:lnTo>
                    <a:pt x="100627" y="81493"/>
                  </a:lnTo>
                  <a:lnTo>
                    <a:pt x="99346" y="71004"/>
                  </a:lnTo>
                  <a:lnTo>
                    <a:pt x="96752" y="60707"/>
                  </a:lnTo>
                  <a:lnTo>
                    <a:pt x="93034" y="50578"/>
                  </a:lnTo>
                  <a:lnTo>
                    <a:pt x="88401" y="40883"/>
                  </a:lnTo>
                  <a:lnTo>
                    <a:pt x="83063" y="31751"/>
                  </a:lnTo>
                  <a:lnTo>
                    <a:pt x="77042" y="23322"/>
                  </a:lnTo>
                  <a:lnTo>
                    <a:pt x="70180" y="15808"/>
                  </a:lnTo>
                  <a:lnTo>
                    <a:pt x="62461" y="9251"/>
                  </a:lnTo>
                  <a:lnTo>
                    <a:pt x="54160" y="4018"/>
                  </a:lnTo>
                  <a:lnTo>
                    <a:pt x="45742" y="859"/>
                  </a:lnTo>
                  <a:lnTo>
                    <a:pt x="37493" y="0"/>
                  </a:lnTo>
                  <a:lnTo>
                    <a:pt x="29667" y="1373"/>
                  </a:lnTo>
                  <a:lnTo>
                    <a:pt x="22565" y="4878"/>
                  </a:lnTo>
                  <a:lnTo>
                    <a:pt x="16276" y="10239"/>
                  </a:lnTo>
                  <a:lnTo>
                    <a:pt x="10884" y="17243"/>
                  </a:lnTo>
                  <a:lnTo>
                    <a:pt x="6553" y="25831"/>
                  </a:lnTo>
                  <a:lnTo>
                    <a:pt x="3271" y="35820"/>
                  </a:lnTo>
                  <a:lnTo>
                    <a:pt x="1050" y="46779"/>
                  </a:lnTo>
                  <a:lnTo>
                    <a:pt x="0" y="58126"/>
                  </a:lnTo>
                  <a:lnTo>
                    <a:pt x="75" y="69496"/>
                  </a:lnTo>
                  <a:lnTo>
                    <a:pt x="1258" y="80740"/>
                  </a:lnTo>
                  <a:lnTo>
                    <a:pt x="3648" y="91823"/>
                  </a:lnTo>
                  <a:lnTo>
                    <a:pt x="7190" y="102746"/>
                  </a:lnTo>
                  <a:lnTo>
                    <a:pt x="12026" y="113047"/>
                  </a:lnTo>
                  <a:lnTo>
                    <a:pt x="18553" y="121835"/>
                  </a:lnTo>
                  <a:lnTo>
                    <a:pt x="26830" y="128735"/>
                  </a:lnTo>
                  <a:lnTo>
                    <a:pt x="36472" y="133537"/>
                  </a:lnTo>
                  <a:lnTo>
                    <a:pt x="46855" y="135944"/>
                  </a:lnTo>
                  <a:lnTo>
                    <a:pt x="57529" y="136033"/>
                  </a:lnTo>
                  <a:lnTo>
                    <a:pt x="67948" y="133839"/>
                  </a:lnTo>
                  <a:lnTo>
                    <a:pt x="77405" y="129184"/>
                  </a:lnTo>
                  <a:lnTo>
                    <a:pt x="85610" y="122210"/>
                  </a:lnTo>
                  <a:lnTo>
                    <a:pt x="92626" y="113463"/>
                  </a:lnTo>
                  <a:lnTo>
                    <a:pt x="98661" y="103691"/>
                  </a:lnTo>
                  <a:lnTo>
                    <a:pt x="103957" y="93492"/>
                  </a:lnTo>
                  <a:lnTo>
                    <a:pt x="108960" y="85613"/>
                  </a:lnTo>
                  <a:lnTo>
                    <a:pt x="113645" y="83324"/>
                  </a:lnTo>
                  <a:lnTo>
                    <a:pt x="117464" y="85746"/>
                  </a:lnTo>
                  <a:lnTo>
                    <a:pt x="120708" y="91251"/>
                  </a:lnTo>
                  <a:lnTo>
                    <a:pt x="123914" y="98489"/>
                  </a:lnTo>
                  <a:lnTo>
                    <a:pt x="127595" y="106412"/>
                  </a:lnTo>
                  <a:lnTo>
                    <a:pt x="131963" y="114439"/>
                  </a:lnTo>
                  <a:lnTo>
                    <a:pt x="137164" y="122171"/>
                  </a:lnTo>
                  <a:lnTo>
                    <a:pt x="143392" y="129238"/>
                  </a:lnTo>
                  <a:lnTo>
                    <a:pt x="150641" y="135520"/>
                  </a:lnTo>
                  <a:lnTo>
                    <a:pt x="158497" y="141129"/>
                  </a:lnTo>
                  <a:lnTo>
                    <a:pt x="167116" y="146954"/>
                  </a:lnTo>
                  <a:lnTo>
                    <a:pt x="178371" y="154623"/>
                  </a:lnTo>
                  <a:lnTo>
                    <a:pt x="195516" y="166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236374" y="2884808"/>
              <a:ext cx="220178" cy="140721"/>
            </a:xfrm>
            <a:custGeom>
              <a:avLst/>
              <a:gdLst/>
              <a:ahLst/>
              <a:cxnLst/>
              <a:rect l="0" t="0" r="0" b="0"/>
              <a:pathLst>
                <a:path w="220178" h="140721">
                  <a:moveTo>
                    <a:pt x="7439" y="31585"/>
                  </a:moveTo>
                  <a:lnTo>
                    <a:pt x="4573" y="40454"/>
                  </a:lnTo>
                  <a:lnTo>
                    <a:pt x="2430" y="49440"/>
                  </a:lnTo>
                  <a:lnTo>
                    <a:pt x="836" y="59431"/>
                  </a:lnTo>
                  <a:lnTo>
                    <a:pt x="0" y="70239"/>
                  </a:lnTo>
                  <a:lnTo>
                    <a:pt x="449" y="81402"/>
                  </a:lnTo>
                  <a:lnTo>
                    <a:pt x="2358" y="92603"/>
                  </a:lnTo>
                  <a:lnTo>
                    <a:pt x="5595" y="103542"/>
                  </a:lnTo>
                  <a:lnTo>
                    <a:pt x="9904" y="113878"/>
                  </a:lnTo>
                  <a:lnTo>
                    <a:pt x="15027" y="123473"/>
                  </a:lnTo>
                  <a:lnTo>
                    <a:pt x="20906" y="131726"/>
                  </a:lnTo>
                  <a:lnTo>
                    <a:pt x="27675" y="137534"/>
                  </a:lnTo>
                  <a:lnTo>
                    <a:pt x="35332" y="140505"/>
                  </a:lnTo>
                  <a:lnTo>
                    <a:pt x="43592" y="140720"/>
                  </a:lnTo>
                  <a:lnTo>
                    <a:pt x="51983" y="138364"/>
                  </a:lnTo>
                  <a:lnTo>
                    <a:pt x="60213" y="133818"/>
                  </a:lnTo>
                  <a:lnTo>
                    <a:pt x="68027" y="127549"/>
                  </a:lnTo>
                  <a:lnTo>
                    <a:pt x="75122" y="119995"/>
                  </a:lnTo>
                  <a:lnTo>
                    <a:pt x="81438" y="111550"/>
                  </a:lnTo>
                  <a:lnTo>
                    <a:pt x="88021" y="103680"/>
                  </a:lnTo>
                  <a:lnTo>
                    <a:pt x="95561" y="98881"/>
                  </a:lnTo>
                  <a:lnTo>
                    <a:pt x="102968" y="97931"/>
                  </a:lnTo>
                  <a:lnTo>
                    <a:pt x="110055" y="99911"/>
                  </a:lnTo>
                  <a:lnTo>
                    <a:pt x="116975" y="103782"/>
                  </a:lnTo>
                  <a:lnTo>
                    <a:pt x="124012" y="108657"/>
                  </a:lnTo>
                  <a:lnTo>
                    <a:pt x="131532" y="113779"/>
                  </a:lnTo>
                  <a:lnTo>
                    <a:pt x="139682" y="118731"/>
                  </a:lnTo>
                  <a:lnTo>
                    <a:pt x="148432" y="122890"/>
                  </a:lnTo>
                  <a:lnTo>
                    <a:pt x="157681" y="125331"/>
                  </a:lnTo>
                  <a:lnTo>
                    <a:pt x="167299" y="125710"/>
                  </a:lnTo>
                  <a:lnTo>
                    <a:pt x="176858" y="124016"/>
                  </a:lnTo>
                  <a:lnTo>
                    <a:pt x="185662" y="120298"/>
                  </a:lnTo>
                  <a:lnTo>
                    <a:pt x="193394" y="114798"/>
                  </a:lnTo>
                  <a:lnTo>
                    <a:pt x="200074" y="107871"/>
                  </a:lnTo>
                  <a:lnTo>
                    <a:pt x="205877" y="99869"/>
                  </a:lnTo>
                  <a:lnTo>
                    <a:pt x="210994" y="91081"/>
                  </a:lnTo>
                  <a:lnTo>
                    <a:pt x="215281" y="81574"/>
                  </a:lnTo>
                  <a:lnTo>
                    <a:pt x="218264" y="71208"/>
                  </a:lnTo>
                  <a:lnTo>
                    <a:pt x="219795" y="59988"/>
                  </a:lnTo>
                  <a:lnTo>
                    <a:pt x="220177" y="48448"/>
                  </a:lnTo>
                  <a:lnTo>
                    <a:pt x="220026" y="36333"/>
                  </a:lnTo>
                  <a:lnTo>
                    <a:pt x="219330" y="21463"/>
                  </a:lnTo>
                  <a:lnTo>
                    <a:pt x="2180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475440" y="2695295"/>
              <a:ext cx="157929" cy="305327"/>
            </a:xfrm>
            <a:custGeom>
              <a:avLst/>
              <a:gdLst/>
              <a:ahLst/>
              <a:cxnLst/>
              <a:rect l="0" t="0" r="0" b="0"/>
              <a:pathLst>
                <a:path w="157929" h="305327">
                  <a:moveTo>
                    <a:pt x="0" y="0"/>
                  </a:moveTo>
                  <a:lnTo>
                    <a:pt x="2868" y="8868"/>
                  </a:lnTo>
                  <a:lnTo>
                    <a:pt x="5010" y="17855"/>
                  </a:lnTo>
                  <a:lnTo>
                    <a:pt x="6618" y="27855"/>
                  </a:lnTo>
                  <a:lnTo>
                    <a:pt x="7970" y="39008"/>
                  </a:lnTo>
                  <a:lnTo>
                    <a:pt x="9468" y="51468"/>
                  </a:lnTo>
                  <a:lnTo>
                    <a:pt x="11323" y="65180"/>
                  </a:lnTo>
                  <a:lnTo>
                    <a:pt x="13735" y="79943"/>
                  </a:lnTo>
                  <a:lnTo>
                    <a:pt x="16964" y="95521"/>
                  </a:lnTo>
                  <a:lnTo>
                    <a:pt x="21062" y="111698"/>
                  </a:lnTo>
                  <a:lnTo>
                    <a:pt x="25764" y="128305"/>
                  </a:lnTo>
                  <a:lnTo>
                    <a:pt x="30605" y="145212"/>
                  </a:lnTo>
                  <a:lnTo>
                    <a:pt x="35297" y="162320"/>
                  </a:lnTo>
                  <a:lnTo>
                    <a:pt x="39579" y="179402"/>
                  </a:lnTo>
                  <a:lnTo>
                    <a:pt x="43150" y="196105"/>
                  </a:lnTo>
                  <a:lnTo>
                    <a:pt x="45922" y="212262"/>
                  </a:lnTo>
                  <a:lnTo>
                    <a:pt x="48138" y="227723"/>
                  </a:lnTo>
                  <a:lnTo>
                    <a:pt x="50250" y="242266"/>
                  </a:lnTo>
                  <a:lnTo>
                    <a:pt x="52503" y="255848"/>
                  </a:lnTo>
                  <a:lnTo>
                    <a:pt x="54130" y="267922"/>
                  </a:lnTo>
                  <a:lnTo>
                    <a:pt x="53561" y="276019"/>
                  </a:lnTo>
                  <a:lnTo>
                    <a:pt x="51171" y="278102"/>
                  </a:lnTo>
                  <a:lnTo>
                    <a:pt x="48697" y="275207"/>
                  </a:lnTo>
                  <a:lnTo>
                    <a:pt x="46901" y="268919"/>
                  </a:lnTo>
                  <a:lnTo>
                    <a:pt x="46113" y="260646"/>
                  </a:lnTo>
                  <a:lnTo>
                    <a:pt x="46360" y="251308"/>
                  </a:lnTo>
                  <a:lnTo>
                    <a:pt x="47660" y="241577"/>
                  </a:lnTo>
                  <a:lnTo>
                    <a:pt x="50127" y="232031"/>
                  </a:lnTo>
                  <a:lnTo>
                    <a:pt x="53717" y="222950"/>
                  </a:lnTo>
                  <a:lnTo>
                    <a:pt x="58416" y="214866"/>
                  </a:lnTo>
                  <a:lnTo>
                    <a:pt x="64318" y="208635"/>
                  </a:lnTo>
                  <a:lnTo>
                    <a:pt x="71358" y="204560"/>
                  </a:lnTo>
                  <a:lnTo>
                    <a:pt x="79187" y="202619"/>
                  </a:lnTo>
                  <a:lnTo>
                    <a:pt x="87279" y="202745"/>
                  </a:lnTo>
                  <a:lnTo>
                    <a:pt x="95312" y="204683"/>
                  </a:lnTo>
                  <a:lnTo>
                    <a:pt x="103161" y="208236"/>
                  </a:lnTo>
                  <a:lnTo>
                    <a:pt x="110811" y="213353"/>
                  </a:lnTo>
                  <a:lnTo>
                    <a:pt x="118286" y="219863"/>
                  </a:lnTo>
                  <a:lnTo>
                    <a:pt x="125458" y="227502"/>
                  </a:lnTo>
                  <a:lnTo>
                    <a:pt x="132055" y="235999"/>
                  </a:lnTo>
                  <a:lnTo>
                    <a:pt x="137972" y="245116"/>
                  </a:lnTo>
                  <a:lnTo>
                    <a:pt x="143115" y="254601"/>
                  </a:lnTo>
                  <a:lnTo>
                    <a:pt x="147822" y="265318"/>
                  </a:lnTo>
                  <a:lnTo>
                    <a:pt x="152504" y="280439"/>
                  </a:lnTo>
                  <a:lnTo>
                    <a:pt x="15792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671013" y="2895336"/>
              <a:ext cx="104743" cy="144928"/>
            </a:xfrm>
            <a:custGeom>
              <a:avLst/>
              <a:gdLst/>
              <a:ahLst/>
              <a:cxnLst/>
              <a:rect l="0" t="0" r="0" b="0"/>
              <a:pathLst>
                <a:path w="104743" h="144928">
                  <a:moveTo>
                    <a:pt x="67640" y="10529"/>
                  </a:moveTo>
                  <a:lnTo>
                    <a:pt x="61705" y="4929"/>
                  </a:lnTo>
                  <a:lnTo>
                    <a:pt x="55500" y="1926"/>
                  </a:lnTo>
                  <a:lnTo>
                    <a:pt x="48409" y="1313"/>
                  </a:lnTo>
                  <a:lnTo>
                    <a:pt x="40642" y="2671"/>
                  </a:lnTo>
                  <a:lnTo>
                    <a:pt x="32644" y="5607"/>
                  </a:lnTo>
                  <a:lnTo>
                    <a:pt x="24712" y="9754"/>
                  </a:lnTo>
                  <a:lnTo>
                    <a:pt x="17283" y="15118"/>
                  </a:lnTo>
                  <a:lnTo>
                    <a:pt x="10988" y="22061"/>
                  </a:lnTo>
                  <a:lnTo>
                    <a:pt x="6062" y="30656"/>
                  </a:lnTo>
                  <a:lnTo>
                    <a:pt x="2569" y="40866"/>
                  </a:lnTo>
                  <a:lnTo>
                    <a:pt x="586" y="52699"/>
                  </a:lnTo>
                  <a:lnTo>
                    <a:pt x="0" y="65983"/>
                  </a:lnTo>
                  <a:lnTo>
                    <a:pt x="892" y="79954"/>
                  </a:lnTo>
                  <a:lnTo>
                    <a:pt x="3610" y="93405"/>
                  </a:lnTo>
                  <a:lnTo>
                    <a:pt x="8177" y="105697"/>
                  </a:lnTo>
                  <a:lnTo>
                    <a:pt x="14345" y="116574"/>
                  </a:lnTo>
                  <a:lnTo>
                    <a:pt x="21772" y="125890"/>
                  </a:lnTo>
                  <a:lnTo>
                    <a:pt x="30136" y="133732"/>
                  </a:lnTo>
                  <a:lnTo>
                    <a:pt x="39174" y="139865"/>
                  </a:lnTo>
                  <a:lnTo>
                    <a:pt x="48685" y="143644"/>
                  </a:lnTo>
                  <a:lnTo>
                    <a:pt x="58515" y="144927"/>
                  </a:lnTo>
                  <a:lnTo>
                    <a:pt x="68233" y="143842"/>
                  </a:lnTo>
                  <a:lnTo>
                    <a:pt x="77152" y="140531"/>
                  </a:lnTo>
                  <a:lnTo>
                    <a:pt x="84958" y="135300"/>
                  </a:lnTo>
                  <a:lnTo>
                    <a:pt x="91522" y="128384"/>
                  </a:lnTo>
                  <a:lnTo>
                    <a:pt x="96716" y="119855"/>
                  </a:lnTo>
                  <a:lnTo>
                    <a:pt x="100612" y="109905"/>
                  </a:lnTo>
                  <a:lnTo>
                    <a:pt x="103263" y="98972"/>
                  </a:lnTo>
                  <a:lnTo>
                    <a:pt x="104608" y="87643"/>
                  </a:lnTo>
                  <a:lnTo>
                    <a:pt x="104742" y="76284"/>
                  </a:lnTo>
                  <a:lnTo>
                    <a:pt x="103867" y="65048"/>
                  </a:lnTo>
                  <a:lnTo>
                    <a:pt x="102218" y="53970"/>
                  </a:lnTo>
                  <a:lnTo>
                    <a:pt x="99991" y="43051"/>
                  </a:lnTo>
                  <a:lnTo>
                    <a:pt x="96925" y="32714"/>
                  </a:lnTo>
                  <a:lnTo>
                    <a:pt x="91697" y="22806"/>
                  </a:lnTo>
                  <a:lnTo>
                    <a:pt x="80497" y="12454"/>
                  </a:lnTo>
                  <a:lnTo>
                    <a:pt x="571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801823" y="2705823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68" y="11802"/>
                  </a:lnTo>
                  <a:lnTo>
                    <a:pt x="707" y="23572"/>
                  </a:lnTo>
                  <a:lnTo>
                    <a:pt x="2004" y="36471"/>
                  </a:lnTo>
                  <a:lnTo>
                    <a:pt x="3864" y="50665"/>
                  </a:lnTo>
                  <a:lnTo>
                    <a:pt x="6180" y="66290"/>
                  </a:lnTo>
                  <a:lnTo>
                    <a:pt x="8846" y="83252"/>
                  </a:lnTo>
                  <a:lnTo>
                    <a:pt x="11770" y="100834"/>
                  </a:lnTo>
                  <a:lnTo>
                    <a:pt x="14877" y="117858"/>
                  </a:lnTo>
                  <a:lnTo>
                    <a:pt x="18113" y="133719"/>
                  </a:lnTo>
                  <a:lnTo>
                    <a:pt x="21436" y="148822"/>
                  </a:lnTo>
                  <a:lnTo>
                    <a:pt x="24821" y="164256"/>
                  </a:lnTo>
                  <a:lnTo>
                    <a:pt x="28246" y="180637"/>
                  </a:lnTo>
                  <a:lnTo>
                    <a:pt x="31699" y="197761"/>
                  </a:lnTo>
                  <a:lnTo>
                    <a:pt x="35172" y="214889"/>
                  </a:lnTo>
                  <a:lnTo>
                    <a:pt x="38652" y="231566"/>
                  </a:lnTo>
                  <a:lnTo>
                    <a:pt x="41972" y="247664"/>
                  </a:lnTo>
                  <a:lnTo>
                    <a:pt x="44821" y="263226"/>
                  </a:lnTo>
                  <a:lnTo>
                    <a:pt x="47070" y="278338"/>
                  </a:lnTo>
                  <a:lnTo>
                    <a:pt x="48753" y="292500"/>
                  </a:lnTo>
                  <a:lnTo>
                    <a:pt x="50146" y="306012"/>
                  </a:lnTo>
                  <a:lnTo>
                    <a:pt x="51373" y="320064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886052" y="2853443"/>
              <a:ext cx="147399" cy="205703"/>
            </a:xfrm>
            <a:custGeom>
              <a:avLst/>
              <a:gdLst/>
              <a:ahLst/>
              <a:cxnLst/>
              <a:rect l="0" t="0" r="0" b="0"/>
              <a:pathLst>
                <a:path w="147399" h="205703">
                  <a:moveTo>
                    <a:pt x="0" y="105064"/>
                  </a:moveTo>
                  <a:lnTo>
                    <a:pt x="8868" y="102198"/>
                  </a:lnTo>
                  <a:lnTo>
                    <a:pt x="17856" y="100056"/>
                  </a:lnTo>
                  <a:lnTo>
                    <a:pt x="27846" y="98443"/>
                  </a:lnTo>
                  <a:lnTo>
                    <a:pt x="38655" y="96917"/>
                  </a:lnTo>
                  <a:lnTo>
                    <a:pt x="49818" y="94772"/>
                  </a:lnTo>
                  <a:lnTo>
                    <a:pt x="61008" y="91659"/>
                  </a:lnTo>
                  <a:lnTo>
                    <a:pt x="71602" y="87248"/>
                  </a:lnTo>
                  <a:lnTo>
                    <a:pt x="80641" y="81074"/>
                  </a:lnTo>
                  <a:lnTo>
                    <a:pt x="87739" y="73067"/>
                  </a:lnTo>
                  <a:lnTo>
                    <a:pt x="92686" y="63621"/>
                  </a:lnTo>
                  <a:lnTo>
                    <a:pt x="95198" y="53379"/>
                  </a:lnTo>
                  <a:lnTo>
                    <a:pt x="95363" y="42802"/>
                  </a:lnTo>
                  <a:lnTo>
                    <a:pt x="93392" y="32450"/>
                  </a:lnTo>
                  <a:lnTo>
                    <a:pt x="89420" y="23040"/>
                  </a:lnTo>
                  <a:lnTo>
                    <a:pt x="83717" y="14875"/>
                  </a:lnTo>
                  <a:lnTo>
                    <a:pt x="76638" y="8226"/>
                  </a:lnTo>
                  <a:lnTo>
                    <a:pt x="68526" y="3501"/>
                  </a:lnTo>
                  <a:lnTo>
                    <a:pt x="59674" y="738"/>
                  </a:lnTo>
                  <a:lnTo>
                    <a:pt x="50632" y="0"/>
                  </a:lnTo>
                  <a:lnTo>
                    <a:pt x="42175" y="1540"/>
                  </a:lnTo>
                  <a:lnTo>
                    <a:pt x="34677" y="5279"/>
                  </a:lnTo>
                  <a:lnTo>
                    <a:pt x="28151" y="10870"/>
                  </a:lnTo>
                  <a:lnTo>
                    <a:pt x="22453" y="17903"/>
                  </a:lnTo>
                  <a:lnTo>
                    <a:pt x="17403" y="26008"/>
                  </a:lnTo>
                  <a:lnTo>
                    <a:pt x="13163" y="35210"/>
                  </a:lnTo>
                  <a:lnTo>
                    <a:pt x="10211" y="45896"/>
                  </a:lnTo>
                  <a:lnTo>
                    <a:pt x="8705" y="58150"/>
                  </a:lnTo>
                  <a:lnTo>
                    <a:pt x="8505" y="71463"/>
                  </a:lnTo>
                  <a:lnTo>
                    <a:pt x="9360" y="84938"/>
                  </a:lnTo>
                  <a:lnTo>
                    <a:pt x="11008" y="98037"/>
                  </a:lnTo>
                  <a:lnTo>
                    <a:pt x="13231" y="110594"/>
                  </a:lnTo>
                  <a:lnTo>
                    <a:pt x="15861" y="122634"/>
                  </a:lnTo>
                  <a:lnTo>
                    <a:pt x="18782" y="134243"/>
                  </a:lnTo>
                  <a:lnTo>
                    <a:pt x="22234" y="145362"/>
                  </a:lnTo>
                  <a:lnTo>
                    <a:pt x="26769" y="155770"/>
                  </a:lnTo>
                  <a:lnTo>
                    <a:pt x="32603" y="165402"/>
                  </a:lnTo>
                  <a:lnTo>
                    <a:pt x="39641" y="174177"/>
                  </a:lnTo>
                  <a:lnTo>
                    <a:pt x="47660" y="181927"/>
                  </a:lnTo>
                  <a:lnTo>
                    <a:pt x="56433" y="188654"/>
                  </a:lnTo>
                  <a:lnTo>
                    <a:pt x="65915" y="194341"/>
                  </a:lnTo>
                  <a:lnTo>
                    <a:pt x="76258" y="198870"/>
                  </a:lnTo>
                  <a:lnTo>
                    <a:pt x="87459" y="202285"/>
                  </a:lnTo>
                  <a:lnTo>
                    <a:pt x="98984" y="204572"/>
                  </a:lnTo>
                  <a:lnTo>
                    <a:pt x="111087" y="205702"/>
                  </a:lnTo>
                  <a:lnTo>
                    <a:pt x="125947" y="204658"/>
                  </a:lnTo>
                  <a:lnTo>
                    <a:pt x="147398" y="199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9317720" y="2695295"/>
            <a:ext cx="379027" cy="431669"/>
            <a:chOff x="9317720" y="2695295"/>
            <a:chExt cx="379027" cy="431669"/>
          </a:xfrm>
        </p:grpSpPr>
        <p:sp>
          <p:nvSpPr>
            <p:cNvPr id="94" name="Freeform 93"/>
            <p:cNvSpPr/>
            <p:nvPr/>
          </p:nvSpPr>
          <p:spPr>
            <a:xfrm>
              <a:off x="9401948" y="2695295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2004" y="43082"/>
                  </a:lnTo>
                  <a:lnTo>
                    <a:pt x="3864" y="58457"/>
                  </a:lnTo>
                  <a:lnTo>
                    <a:pt x="6180" y="74930"/>
                  </a:lnTo>
                  <a:lnTo>
                    <a:pt x="8841" y="92503"/>
                  </a:lnTo>
                  <a:lnTo>
                    <a:pt x="11592" y="111019"/>
                  </a:lnTo>
                  <a:lnTo>
                    <a:pt x="14052" y="130272"/>
                  </a:lnTo>
                  <a:lnTo>
                    <a:pt x="16034" y="150067"/>
                  </a:lnTo>
                  <a:lnTo>
                    <a:pt x="17532" y="170087"/>
                  </a:lnTo>
                  <a:lnTo>
                    <a:pt x="18620" y="189905"/>
                  </a:lnTo>
                  <a:lnTo>
                    <a:pt x="19389" y="209309"/>
                  </a:lnTo>
                  <a:lnTo>
                    <a:pt x="19924" y="228271"/>
                  </a:lnTo>
                  <a:lnTo>
                    <a:pt x="20291" y="246850"/>
                  </a:lnTo>
                  <a:lnTo>
                    <a:pt x="20545" y="265116"/>
                  </a:lnTo>
                  <a:lnTo>
                    <a:pt x="20917" y="282774"/>
                  </a:lnTo>
                  <a:lnTo>
                    <a:pt x="21951" y="301108"/>
                  </a:lnTo>
                  <a:lnTo>
                    <a:pt x="24858" y="323967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570404" y="2705823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10529" y="11870"/>
                  </a:lnTo>
                  <a:lnTo>
                    <a:pt x="10529" y="24279"/>
                  </a:lnTo>
                  <a:lnTo>
                    <a:pt x="10524" y="38457"/>
                  </a:lnTo>
                  <a:lnTo>
                    <a:pt x="10351" y="53819"/>
                  </a:lnTo>
                  <a:lnTo>
                    <a:pt x="9703" y="69167"/>
                  </a:lnTo>
                  <a:lnTo>
                    <a:pt x="8458" y="83801"/>
                  </a:lnTo>
                  <a:lnTo>
                    <a:pt x="6979" y="97696"/>
                  </a:lnTo>
                  <a:lnTo>
                    <a:pt x="5978" y="111234"/>
                  </a:lnTo>
                  <a:lnTo>
                    <a:pt x="5825" y="124719"/>
                  </a:lnTo>
                  <a:lnTo>
                    <a:pt x="6385" y="138775"/>
                  </a:lnTo>
                  <a:lnTo>
                    <a:pt x="7226" y="154362"/>
                  </a:lnTo>
                  <a:lnTo>
                    <a:pt x="8049" y="171860"/>
                  </a:lnTo>
                  <a:lnTo>
                    <a:pt x="8737" y="190990"/>
                  </a:lnTo>
                  <a:lnTo>
                    <a:pt x="9266" y="211120"/>
                  </a:lnTo>
                  <a:lnTo>
                    <a:pt x="9653" y="231765"/>
                  </a:lnTo>
                  <a:lnTo>
                    <a:pt x="9929" y="252490"/>
                  </a:lnTo>
                  <a:lnTo>
                    <a:pt x="10120" y="272848"/>
                  </a:lnTo>
                  <a:lnTo>
                    <a:pt x="10249" y="292642"/>
                  </a:lnTo>
                  <a:lnTo>
                    <a:pt x="10166" y="311711"/>
                  </a:lnTo>
                  <a:lnTo>
                    <a:pt x="9578" y="329838"/>
                  </a:lnTo>
                  <a:lnTo>
                    <a:pt x="8371" y="346985"/>
                  </a:lnTo>
                  <a:lnTo>
                    <a:pt x="6737" y="362872"/>
                  </a:lnTo>
                  <a:lnTo>
                    <a:pt x="4932" y="378550"/>
                  </a:lnTo>
                  <a:lnTo>
                    <a:pt x="2795" y="39651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328249" y="2811108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0"/>
                  </a:moveTo>
                  <a:lnTo>
                    <a:pt x="325177" y="67"/>
                  </a:lnTo>
                  <a:lnTo>
                    <a:pt x="314047" y="708"/>
                  </a:lnTo>
                  <a:lnTo>
                    <a:pt x="302443" y="2004"/>
                  </a:lnTo>
                  <a:lnTo>
                    <a:pt x="290110" y="3864"/>
                  </a:lnTo>
                  <a:lnTo>
                    <a:pt x="276802" y="6180"/>
                  </a:lnTo>
                  <a:lnTo>
                    <a:pt x="262493" y="8842"/>
                  </a:lnTo>
                  <a:lnTo>
                    <a:pt x="247315" y="11593"/>
                  </a:lnTo>
                  <a:lnTo>
                    <a:pt x="231453" y="14052"/>
                  </a:lnTo>
                  <a:lnTo>
                    <a:pt x="215081" y="16039"/>
                  </a:lnTo>
                  <a:lnTo>
                    <a:pt x="198344" y="17710"/>
                  </a:lnTo>
                  <a:lnTo>
                    <a:pt x="181350" y="19446"/>
                  </a:lnTo>
                  <a:lnTo>
                    <a:pt x="164182" y="21469"/>
                  </a:lnTo>
                  <a:lnTo>
                    <a:pt x="147061" y="23829"/>
                  </a:lnTo>
                  <a:lnTo>
                    <a:pt x="130331" y="26493"/>
                  </a:lnTo>
                  <a:lnTo>
                    <a:pt x="114156" y="29399"/>
                  </a:lnTo>
                  <a:lnTo>
                    <a:pt x="98684" y="32487"/>
                  </a:lnTo>
                  <a:lnTo>
                    <a:pt x="84133" y="35705"/>
                  </a:lnTo>
                  <a:lnTo>
                    <a:pt x="70533" y="39012"/>
                  </a:lnTo>
                  <a:lnTo>
                    <a:pt x="57826" y="42225"/>
                  </a:lnTo>
                  <a:lnTo>
                    <a:pt x="44498" y="45344"/>
                  </a:lnTo>
                  <a:lnTo>
                    <a:pt x="27141" y="486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317720" y="2959561"/>
              <a:ext cx="379027" cy="30533"/>
            </a:xfrm>
            <a:custGeom>
              <a:avLst/>
              <a:gdLst/>
              <a:ahLst/>
              <a:cxnLst/>
              <a:rect l="0" t="0" r="0" b="0"/>
              <a:pathLst>
                <a:path w="379027" h="30533">
                  <a:moveTo>
                    <a:pt x="379026" y="9475"/>
                  </a:moveTo>
                  <a:lnTo>
                    <a:pt x="367291" y="6608"/>
                  </a:lnTo>
                  <a:lnTo>
                    <a:pt x="356162" y="4466"/>
                  </a:lnTo>
                  <a:lnTo>
                    <a:pt x="344564" y="2863"/>
                  </a:lnTo>
                  <a:lnTo>
                    <a:pt x="332403" y="1683"/>
                  </a:lnTo>
                  <a:lnTo>
                    <a:pt x="319742" y="834"/>
                  </a:lnTo>
                  <a:lnTo>
                    <a:pt x="306682" y="241"/>
                  </a:lnTo>
                  <a:lnTo>
                    <a:pt x="293156" y="0"/>
                  </a:lnTo>
                  <a:lnTo>
                    <a:pt x="278943" y="364"/>
                  </a:lnTo>
                  <a:lnTo>
                    <a:pt x="263979" y="1419"/>
                  </a:lnTo>
                  <a:lnTo>
                    <a:pt x="248508" y="2941"/>
                  </a:lnTo>
                  <a:lnTo>
                    <a:pt x="232969" y="4501"/>
                  </a:lnTo>
                  <a:lnTo>
                    <a:pt x="217624" y="5844"/>
                  </a:lnTo>
                  <a:lnTo>
                    <a:pt x="202388" y="6898"/>
                  </a:lnTo>
                  <a:lnTo>
                    <a:pt x="186938" y="7679"/>
                  </a:lnTo>
                  <a:lnTo>
                    <a:pt x="171103" y="8243"/>
                  </a:lnTo>
                  <a:lnTo>
                    <a:pt x="155028" y="8809"/>
                  </a:lnTo>
                  <a:lnTo>
                    <a:pt x="139075" y="9729"/>
                  </a:lnTo>
                  <a:lnTo>
                    <a:pt x="123452" y="11164"/>
                  </a:lnTo>
                  <a:lnTo>
                    <a:pt x="108197" y="12943"/>
                  </a:lnTo>
                  <a:lnTo>
                    <a:pt x="93267" y="14676"/>
                  </a:lnTo>
                  <a:lnTo>
                    <a:pt x="78604" y="16141"/>
                  </a:lnTo>
                  <a:lnTo>
                    <a:pt x="64362" y="17477"/>
                  </a:lnTo>
                  <a:lnTo>
                    <a:pt x="49305" y="19336"/>
                  </a:lnTo>
                  <a:lnTo>
                    <a:pt x="29875" y="22998"/>
                  </a:lnTo>
                  <a:lnTo>
                    <a:pt x="0" y="30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5246800" y="3241539"/>
            <a:ext cx="4534175" cy="1096203"/>
            <a:chOff x="5246800" y="3241539"/>
            <a:chExt cx="4534175" cy="1096203"/>
          </a:xfrm>
        </p:grpSpPr>
        <p:sp>
          <p:nvSpPr>
            <p:cNvPr id="99" name="Freeform 98"/>
            <p:cNvSpPr/>
            <p:nvPr/>
          </p:nvSpPr>
          <p:spPr>
            <a:xfrm>
              <a:off x="5246800" y="3359812"/>
              <a:ext cx="185905" cy="298084"/>
            </a:xfrm>
            <a:custGeom>
              <a:avLst/>
              <a:gdLst/>
              <a:ahLst/>
              <a:cxnLst/>
              <a:rect l="0" t="0" r="0" b="0"/>
              <a:pathLst>
                <a:path w="185905" h="298084">
                  <a:moveTo>
                    <a:pt x="133262" y="114592"/>
                  </a:moveTo>
                  <a:lnTo>
                    <a:pt x="133195" y="102924"/>
                  </a:lnTo>
                  <a:lnTo>
                    <a:pt x="132555" y="92435"/>
                  </a:lnTo>
                  <a:lnTo>
                    <a:pt x="131253" y="82138"/>
                  </a:lnTo>
                  <a:lnTo>
                    <a:pt x="129221" y="72009"/>
                  </a:lnTo>
                  <a:lnTo>
                    <a:pt x="126256" y="62314"/>
                  </a:lnTo>
                  <a:lnTo>
                    <a:pt x="122337" y="53178"/>
                  </a:lnTo>
                  <a:lnTo>
                    <a:pt x="117588" y="44575"/>
                  </a:lnTo>
                  <a:lnTo>
                    <a:pt x="112183" y="36414"/>
                  </a:lnTo>
                  <a:lnTo>
                    <a:pt x="106287" y="28595"/>
                  </a:lnTo>
                  <a:lnTo>
                    <a:pt x="99872" y="21190"/>
                  </a:lnTo>
                  <a:lnTo>
                    <a:pt x="92735" y="14438"/>
                  </a:lnTo>
                  <a:lnTo>
                    <a:pt x="84828" y="8425"/>
                  </a:lnTo>
                  <a:lnTo>
                    <a:pt x="76398" y="3574"/>
                  </a:lnTo>
                  <a:lnTo>
                    <a:pt x="67894" y="679"/>
                  </a:lnTo>
                  <a:lnTo>
                    <a:pt x="59587" y="0"/>
                  </a:lnTo>
                  <a:lnTo>
                    <a:pt x="51721" y="1495"/>
                  </a:lnTo>
                  <a:lnTo>
                    <a:pt x="44592" y="5083"/>
                  </a:lnTo>
                  <a:lnTo>
                    <a:pt x="38281" y="10495"/>
                  </a:lnTo>
                  <a:lnTo>
                    <a:pt x="32704" y="17364"/>
                  </a:lnTo>
                  <a:lnTo>
                    <a:pt x="27717" y="25328"/>
                  </a:lnTo>
                  <a:lnTo>
                    <a:pt x="23173" y="34090"/>
                  </a:lnTo>
                  <a:lnTo>
                    <a:pt x="18949" y="43581"/>
                  </a:lnTo>
                  <a:lnTo>
                    <a:pt x="14951" y="53935"/>
                  </a:lnTo>
                  <a:lnTo>
                    <a:pt x="11115" y="65165"/>
                  </a:lnTo>
                  <a:lnTo>
                    <a:pt x="7554" y="77318"/>
                  </a:lnTo>
                  <a:lnTo>
                    <a:pt x="4541" y="90540"/>
                  </a:lnTo>
                  <a:lnTo>
                    <a:pt x="2189" y="104805"/>
                  </a:lnTo>
                  <a:lnTo>
                    <a:pt x="610" y="119792"/>
                  </a:lnTo>
                  <a:lnTo>
                    <a:pt x="0" y="134998"/>
                  </a:lnTo>
                  <a:lnTo>
                    <a:pt x="369" y="150113"/>
                  </a:lnTo>
                  <a:lnTo>
                    <a:pt x="1583" y="165024"/>
                  </a:lnTo>
                  <a:lnTo>
                    <a:pt x="3461" y="179722"/>
                  </a:lnTo>
                  <a:lnTo>
                    <a:pt x="5833" y="194234"/>
                  </a:lnTo>
                  <a:lnTo>
                    <a:pt x="8559" y="208438"/>
                  </a:lnTo>
                  <a:lnTo>
                    <a:pt x="11534" y="222063"/>
                  </a:lnTo>
                  <a:lnTo>
                    <a:pt x="14686" y="235009"/>
                  </a:lnTo>
                  <a:lnTo>
                    <a:pt x="18124" y="247331"/>
                  </a:lnTo>
                  <a:lnTo>
                    <a:pt x="22117" y="259148"/>
                  </a:lnTo>
                  <a:lnTo>
                    <a:pt x="26779" y="270561"/>
                  </a:lnTo>
                  <a:lnTo>
                    <a:pt x="32386" y="281023"/>
                  </a:lnTo>
                  <a:lnTo>
                    <a:pt x="39438" y="289386"/>
                  </a:lnTo>
                  <a:lnTo>
                    <a:pt x="48069" y="295178"/>
                  </a:lnTo>
                  <a:lnTo>
                    <a:pt x="57779" y="298083"/>
                  </a:lnTo>
                  <a:lnTo>
                    <a:pt x="67675" y="297613"/>
                  </a:lnTo>
                  <a:lnTo>
                    <a:pt x="77209" y="293851"/>
                  </a:lnTo>
                  <a:lnTo>
                    <a:pt x="86048" y="287461"/>
                  </a:lnTo>
                  <a:lnTo>
                    <a:pt x="93906" y="279371"/>
                  </a:lnTo>
                  <a:lnTo>
                    <a:pt x="100740" y="270266"/>
                  </a:lnTo>
                  <a:lnTo>
                    <a:pt x="106685" y="260244"/>
                  </a:lnTo>
                  <a:lnTo>
                    <a:pt x="111927" y="248935"/>
                  </a:lnTo>
                  <a:lnTo>
                    <a:pt x="116642" y="236217"/>
                  </a:lnTo>
                  <a:lnTo>
                    <a:pt x="120812" y="222236"/>
                  </a:lnTo>
                  <a:lnTo>
                    <a:pt x="124242" y="207241"/>
                  </a:lnTo>
                  <a:lnTo>
                    <a:pt x="126884" y="191486"/>
                  </a:lnTo>
                  <a:lnTo>
                    <a:pt x="128828" y="175346"/>
                  </a:lnTo>
                  <a:lnTo>
                    <a:pt x="130216" y="159291"/>
                  </a:lnTo>
                  <a:lnTo>
                    <a:pt x="131188" y="143665"/>
                  </a:lnTo>
                  <a:lnTo>
                    <a:pt x="131903" y="131863"/>
                  </a:lnTo>
                  <a:lnTo>
                    <a:pt x="132446" y="128011"/>
                  </a:lnTo>
                  <a:lnTo>
                    <a:pt x="132797" y="130683"/>
                  </a:lnTo>
                  <a:lnTo>
                    <a:pt x="133171" y="137616"/>
                  </a:lnTo>
                  <a:lnTo>
                    <a:pt x="133932" y="147195"/>
                  </a:lnTo>
                  <a:lnTo>
                    <a:pt x="135254" y="158401"/>
                  </a:lnTo>
                  <a:lnTo>
                    <a:pt x="137289" y="170457"/>
                  </a:lnTo>
                  <a:lnTo>
                    <a:pt x="140255" y="182677"/>
                  </a:lnTo>
                  <a:lnTo>
                    <a:pt x="144177" y="194683"/>
                  </a:lnTo>
                  <a:lnTo>
                    <a:pt x="149006" y="205716"/>
                  </a:lnTo>
                  <a:lnTo>
                    <a:pt x="155397" y="215504"/>
                  </a:lnTo>
                  <a:lnTo>
                    <a:pt x="166144" y="223785"/>
                  </a:lnTo>
                  <a:lnTo>
                    <a:pt x="185904" y="230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64290" y="3400704"/>
              <a:ext cx="187612" cy="196334"/>
            </a:xfrm>
            <a:custGeom>
              <a:avLst/>
              <a:gdLst/>
              <a:ahLst/>
              <a:cxnLst/>
              <a:rect l="0" t="0" r="0" b="0"/>
              <a:pathLst>
                <a:path w="187612" h="196334">
                  <a:moveTo>
                    <a:pt x="0" y="10529"/>
                  </a:moveTo>
                  <a:lnTo>
                    <a:pt x="0" y="25131"/>
                  </a:lnTo>
                  <a:lnTo>
                    <a:pt x="0" y="38402"/>
                  </a:lnTo>
                  <a:lnTo>
                    <a:pt x="0" y="51603"/>
                  </a:lnTo>
                  <a:lnTo>
                    <a:pt x="0" y="64944"/>
                  </a:lnTo>
                  <a:lnTo>
                    <a:pt x="0" y="78453"/>
                  </a:lnTo>
                  <a:lnTo>
                    <a:pt x="5" y="92102"/>
                  </a:lnTo>
                  <a:lnTo>
                    <a:pt x="178" y="105696"/>
                  </a:lnTo>
                  <a:lnTo>
                    <a:pt x="826" y="118897"/>
                  </a:lnTo>
                  <a:lnTo>
                    <a:pt x="2084" y="131547"/>
                  </a:lnTo>
                  <a:lnTo>
                    <a:pt x="4082" y="143499"/>
                  </a:lnTo>
                  <a:lnTo>
                    <a:pt x="7027" y="154532"/>
                  </a:lnTo>
                  <a:lnTo>
                    <a:pt x="10941" y="164602"/>
                  </a:lnTo>
                  <a:lnTo>
                    <a:pt x="15857" y="173178"/>
                  </a:lnTo>
                  <a:lnTo>
                    <a:pt x="21906" y="179204"/>
                  </a:lnTo>
                  <a:lnTo>
                    <a:pt x="29040" y="182322"/>
                  </a:lnTo>
                  <a:lnTo>
                    <a:pt x="36762" y="182636"/>
                  </a:lnTo>
                  <a:lnTo>
                    <a:pt x="44250" y="180345"/>
                  </a:lnTo>
                  <a:lnTo>
                    <a:pt x="51059" y="175843"/>
                  </a:lnTo>
                  <a:lnTo>
                    <a:pt x="57103" y="169604"/>
                  </a:lnTo>
                  <a:lnTo>
                    <a:pt x="62469" y="162070"/>
                  </a:lnTo>
                  <a:lnTo>
                    <a:pt x="67316" y="153638"/>
                  </a:lnTo>
                  <a:lnTo>
                    <a:pt x="72288" y="145802"/>
                  </a:lnTo>
                  <a:lnTo>
                    <a:pt x="78090" y="141938"/>
                  </a:lnTo>
                  <a:lnTo>
                    <a:pt x="84036" y="143380"/>
                  </a:lnTo>
                  <a:lnTo>
                    <a:pt x="89219" y="148153"/>
                  </a:lnTo>
                  <a:lnTo>
                    <a:pt x="93854" y="154744"/>
                  </a:lnTo>
                  <a:lnTo>
                    <a:pt x="98521" y="162123"/>
                  </a:lnTo>
                  <a:lnTo>
                    <a:pt x="103556" y="169724"/>
                  </a:lnTo>
                  <a:lnTo>
                    <a:pt x="109203" y="177140"/>
                  </a:lnTo>
                  <a:lnTo>
                    <a:pt x="115731" y="183980"/>
                  </a:lnTo>
                  <a:lnTo>
                    <a:pt x="123185" y="190079"/>
                  </a:lnTo>
                  <a:lnTo>
                    <a:pt x="131287" y="194668"/>
                  </a:lnTo>
                  <a:lnTo>
                    <a:pt x="139561" y="196333"/>
                  </a:lnTo>
                  <a:lnTo>
                    <a:pt x="147710" y="194557"/>
                  </a:lnTo>
                  <a:lnTo>
                    <a:pt x="155466" y="189618"/>
                  </a:lnTo>
                  <a:lnTo>
                    <a:pt x="162522" y="182110"/>
                  </a:lnTo>
                  <a:lnTo>
                    <a:pt x="168778" y="172651"/>
                  </a:lnTo>
                  <a:lnTo>
                    <a:pt x="174148" y="161609"/>
                  </a:lnTo>
                  <a:lnTo>
                    <a:pt x="178464" y="149092"/>
                  </a:lnTo>
                  <a:lnTo>
                    <a:pt x="181740" y="135274"/>
                  </a:lnTo>
                  <a:lnTo>
                    <a:pt x="184129" y="120406"/>
                  </a:lnTo>
                  <a:lnTo>
                    <a:pt x="185824" y="104743"/>
                  </a:lnTo>
                  <a:lnTo>
                    <a:pt x="186999" y="88513"/>
                  </a:lnTo>
                  <a:lnTo>
                    <a:pt x="187611" y="72259"/>
                  </a:lnTo>
                  <a:lnTo>
                    <a:pt x="187353" y="55037"/>
                  </a:lnTo>
                  <a:lnTo>
                    <a:pt x="185087" y="33101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97629" y="3428254"/>
              <a:ext cx="145688" cy="179617"/>
            </a:xfrm>
            <a:custGeom>
              <a:avLst/>
              <a:gdLst/>
              <a:ahLst/>
              <a:cxnLst/>
              <a:rect l="0" t="0" r="0" b="0"/>
              <a:pathLst>
                <a:path w="145688" h="179617">
                  <a:moveTo>
                    <a:pt x="93044" y="109321"/>
                  </a:moveTo>
                  <a:lnTo>
                    <a:pt x="92978" y="97653"/>
                  </a:lnTo>
                  <a:lnTo>
                    <a:pt x="92337" y="87164"/>
                  </a:lnTo>
                  <a:lnTo>
                    <a:pt x="91036" y="76862"/>
                  </a:lnTo>
                  <a:lnTo>
                    <a:pt x="89003" y="66561"/>
                  </a:lnTo>
                  <a:lnTo>
                    <a:pt x="86039" y="56217"/>
                  </a:lnTo>
                  <a:lnTo>
                    <a:pt x="82119" y="45832"/>
                  </a:lnTo>
                  <a:lnTo>
                    <a:pt x="77370" y="35577"/>
                  </a:lnTo>
                  <a:lnTo>
                    <a:pt x="71966" y="25767"/>
                  </a:lnTo>
                  <a:lnTo>
                    <a:pt x="66075" y="16559"/>
                  </a:lnTo>
                  <a:lnTo>
                    <a:pt x="59833" y="8580"/>
                  </a:lnTo>
                  <a:lnTo>
                    <a:pt x="53343" y="2964"/>
                  </a:lnTo>
                  <a:lnTo>
                    <a:pt x="46689" y="125"/>
                  </a:lnTo>
                  <a:lnTo>
                    <a:pt x="40085" y="0"/>
                  </a:lnTo>
                  <a:lnTo>
                    <a:pt x="33878" y="2417"/>
                  </a:lnTo>
                  <a:lnTo>
                    <a:pt x="28221" y="7005"/>
                  </a:lnTo>
                  <a:lnTo>
                    <a:pt x="23102" y="13302"/>
                  </a:lnTo>
                  <a:lnTo>
                    <a:pt x="18428" y="20874"/>
                  </a:lnTo>
                  <a:lnTo>
                    <a:pt x="14103" y="29369"/>
                  </a:lnTo>
                  <a:lnTo>
                    <a:pt x="10197" y="38678"/>
                  </a:lnTo>
                  <a:lnTo>
                    <a:pt x="6945" y="48911"/>
                  </a:lnTo>
                  <a:lnTo>
                    <a:pt x="4424" y="60056"/>
                  </a:lnTo>
                  <a:lnTo>
                    <a:pt x="2560" y="71980"/>
                  </a:lnTo>
                  <a:lnTo>
                    <a:pt x="1225" y="84518"/>
                  </a:lnTo>
                  <a:lnTo>
                    <a:pt x="300" y="97505"/>
                  </a:lnTo>
                  <a:lnTo>
                    <a:pt x="0" y="110650"/>
                  </a:lnTo>
                  <a:lnTo>
                    <a:pt x="855" y="123548"/>
                  </a:lnTo>
                  <a:lnTo>
                    <a:pt x="3066" y="135990"/>
                  </a:lnTo>
                  <a:lnTo>
                    <a:pt x="6687" y="147633"/>
                  </a:lnTo>
                  <a:lnTo>
                    <a:pt x="11792" y="157927"/>
                  </a:lnTo>
                  <a:lnTo>
                    <a:pt x="18261" y="166687"/>
                  </a:lnTo>
                  <a:lnTo>
                    <a:pt x="25689" y="173569"/>
                  </a:lnTo>
                  <a:lnTo>
                    <a:pt x="33505" y="177920"/>
                  </a:lnTo>
                  <a:lnTo>
                    <a:pt x="41344" y="179616"/>
                  </a:lnTo>
                  <a:lnTo>
                    <a:pt x="48892" y="178825"/>
                  </a:lnTo>
                  <a:lnTo>
                    <a:pt x="55808" y="175719"/>
                  </a:lnTo>
                  <a:lnTo>
                    <a:pt x="61970" y="170624"/>
                  </a:lnTo>
                  <a:lnTo>
                    <a:pt x="67278" y="163630"/>
                  </a:lnTo>
                  <a:lnTo>
                    <a:pt x="71552" y="154518"/>
                  </a:lnTo>
                  <a:lnTo>
                    <a:pt x="74800" y="143358"/>
                  </a:lnTo>
                  <a:lnTo>
                    <a:pt x="77169" y="130629"/>
                  </a:lnTo>
                  <a:lnTo>
                    <a:pt x="78851" y="117023"/>
                  </a:lnTo>
                  <a:lnTo>
                    <a:pt x="80046" y="103107"/>
                  </a:lnTo>
                  <a:lnTo>
                    <a:pt x="81696" y="92166"/>
                  </a:lnTo>
                  <a:lnTo>
                    <a:pt x="84472" y="88189"/>
                  </a:lnTo>
                  <a:lnTo>
                    <a:pt x="87572" y="90038"/>
                  </a:lnTo>
                  <a:lnTo>
                    <a:pt x="90732" y="95546"/>
                  </a:lnTo>
                  <a:lnTo>
                    <a:pt x="94106" y="103004"/>
                  </a:lnTo>
                  <a:lnTo>
                    <a:pt x="98015" y="111186"/>
                  </a:lnTo>
                  <a:lnTo>
                    <a:pt x="102589" y="119448"/>
                  </a:lnTo>
                  <a:lnTo>
                    <a:pt x="107786" y="127533"/>
                  </a:lnTo>
                  <a:lnTo>
                    <a:pt x="113495" y="135384"/>
                  </a:lnTo>
                  <a:lnTo>
                    <a:pt x="119584" y="143007"/>
                  </a:lnTo>
                  <a:lnTo>
                    <a:pt x="125642" y="150143"/>
                  </a:lnTo>
                  <a:lnTo>
                    <a:pt x="131585" y="156948"/>
                  </a:lnTo>
                  <a:lnTo>
                    <a:pt x="137932" y="164019"/>
                  </a:lnTo>
                  <a:lnTo>
                    <a:pt x="145687" y="1724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853844" y="3474404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5" y="23843"/>
                  </a:lnTo>
                  <a:lnTo>
                    <a:pt x="15391" y="31186"/>
                  </a:lnTo>
                  <a:lnTo>
                    <a:pt x="20971" y="39626"/>
                  </a:lnTo>
                  <a:lnTo>
                    <a:pt x="28966" y="52141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822259" y="3432290"/>
              <a:ext cx="147400" cy="379027"/>
            </a:xfrm>
            <a:custGeom>
              <a:avLst/>
              <a:gdLst/>
              <a:ahLst/>
              <a:cxnLst/>
              <a:rect l="0" t="0" r="0" b="0"/>
              <a:pathLst>
                <a:path w="147400" h="379027">
                  <a:moveTo>
                    <a:pt x="147399" y="0"/>
                  </a:moveTo>
                  <a:lnTo>
                    <a:pt x="141598" y="8801"/>
                  </a:lnTo>
                  <a:lnTo>
                    <a:pt x="136674" y="17147"/>
                  </a:lnTo>
                  <a:lnTo>
                    <a:pt x="132167" y="25851"/>
                  </a:lnTo>
                  <a:lnTo>
                    <a:pt x="127773" y="35145"/>
                  </a:lnTo>
                  <a:lnTo>
                    <a:pt x="123111" y="45288"/>
                  </a:lnTo>
                  <a:lnTo>
                    <a:pt x="117997" y="56338"/>
                  </a:lnTo>
                  <a:lnTo>
                    <a:pt x="112419" y="68351"/>
                  </a:lnTo>
                  <a:lnTo>
                    <a:pt x="106447" y="81469"/>
                  </a:lnTo>
                  <a:lnTo>
                    <a:pt x="100173" y="95656"/>
                  </a:lnTo>
                  <a:lnTo>
                    <a:pt x="93843" y="110418"/>
                  </a:lnTo>
                  <a:lnTo>
                    <a:pt x="87825" y="124940"/>
                  </a:lnTo>
                  <a:lnTo>
                    <a:pt x="82300" y="138778"/>
                  </a:lnTo>
                  <a:lnTo>
                    <a:pt x="77270" y="151847"/>
                  </a:lnTo>
                  <a:lnTo>
                    <a:pt x="72658" y="164237"/>
                  </a:lnTo>
                  <a:lnTo>
                    <a:pt x="68369" y="176090"/>
                  </a:lnTo>
                  <a:lnTo>
                    <a:pt x="64318" y="187543"/>
                  </a:lnTo>
                  <a:lnTo>
                    <a:pt x="60436" y="198709"/>
                  </a:lnTo>
                  <a:lnTo>
                    <a:pt x="56669" y="209681"/>
                  </a:lnTo>
                  <a:lnTo>
                    <a:pt x="52815" y="220849"/>
                  </a:lnTo>
                  <a:lnTo>
                    <a:pt x="48542" y="232874"/>
                  </a:lnTo>
                  <a:lnTo>
                    <a:pt x="43706" y="246038"/>
                  </a:lnTo>
                  <a:lnTo>
                    <a:pt x="38492" y="260134"/>
                  </a:lnTo>
                  <a:lnTo>
                    <a:pt x="33299" y="274667"/>
                  </a:lnTo>
                  <a:lnTo>
                    <a:pt x="28363" y="289290"/>
                  </a:lnTo>
                  <a:lnTo>
                    <a:pt x="23746" y="303684"/>
                  </a:lnTo>
                  <a:lnTo>
                    <a:pt x="19417" y="317495"/>
                  </a:lnTo>
                  <a:lnTo>
                    <a:pt x="15327" y="330581"/>
                  </a:lnTo>
                  <a:lnTo>
                    <a:pt x="11568" y="342541"/>
                  </a:lnTo>
                  <a:lnTo>
                    <a:pt x="8016" y="353799"/>
                  </a:lnTo>
                  <a:lnTo>
                    <a:pt x="4357" y="36534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04600" y="3291992"/>
              <a:ext cx="112499" cy="329812"/>
            </a:xfrm>
            <a:custGeom>
              <a:avLst/>
              <a:gdLst/>
              <a:ahLst/>
              <a:cxnLst/>
              <a:rect l="0" t="0" r="0" b="0"/>
              <a:pathLst>
                <a:path w="112499" h="329812">
                  <a:moveTo>
                    <a:pt x="28270" y="329811"/>
                  </a:moveTo>
                  <a:lnTo>
                    <a:pt x="28203" y="318009"/>
                  </a:lnTo>
                  <a:lnTo>
                    <a:pt x="27563" y="306240"/>
                  </a:lnTo>
                  <a:lnTo>
                    <a:pt x="26272" y="293349"/>
                  </a:lnTo>
                  <a:lnTo>
                    <a:pt x="24584" y="279501"/>
                  </a:lnTo>
                  <a:lnTo>
                    <a:pt x="22916" y="265173"/>
                  </a:lnTo>
                  <a:lnTo>
                    <a:pt x="21498" y="250703"/>
                  </a:lnTo>
                  <a:lnTo>
                    <a:pt x="20227" y="236253"/>
                  </a:lnTo>
                  <a:lnTo>
                    <a:pt x="18768" y="221877"/>
                  </a:lnTo>
                  <a:lnTo>
                    <a:pt x="16936" y="207578"/>
                  </a:lnTo>
                  <a:lnTo>
                    <a:pt x="14704" y="193181"/>
                  </a:lnTo>
                  <a:lnTo>
                    <a:pt x="12128" y="178363"/>
                  </a:lnTo>
                  <a:lnTo>
                    <a:pt x="9285" y="162980"/>
                  </a:lnTo>
                  <a:lnTo>
                    <a:pt x="6410" y="147053"/>
                  </a:lnTo>
                  <a:lnTo>
                    <a:pt x="3866" y="130676"/>
                  </a:lnTo>
                  <a:lnTo>
                    <a:pt x="1831" y="113957"/>
                  </a:lnTo>
                  <a:lnTo>
                    <a:pt x="466" y="97154"/>
                  </a:lnTo>
                  <a:lnTo>
                    <a:pt x="0" y="80647"/>
                  </a:lnTo>
                  <a:lnTo>
                    <a:pt x="476" y="64633"/>
                  </a:lnTo>
                  <a:lnTo>
                    <a:pt x="2101" y="49610"/>
                  </a:lnTo>
                  <a:lnTo>
                    <a:pt x="5319" y="36425"/>
                  </a:lnTo>
                  <a:lnTo>
                    <a:pt x="10230" y="25379"/>
                  </a:lnTo>
                  <a:lnTo>
                    <a:pt x="16800" y="16454"/>
                  </a:lnTo>
                  <a:lnTo>
                    <a:pt x="25029" y="9586"/>
                  </a:lnTo>
                  <a:lnTo>
                    <a:pt x="34741" y="4528"/>
                  </a:lnTo>
                  <a:lnTo>
                    <a:pt x="45328" y="1246"/>
                  </a:lnTo>
                  <a:lnTo>
                    <a:pt x="55886" y="0"/>
                  </a:lnTo>
                  <a:lnTo>
                    <a:pt x="65900" y="745"/>
                  </a:lnTo>
                  <a:lnTo>
                    <a:pt x="75137" y="3066"/>
                  </a:lnTo>
                  <a:lnTo>
                    <a:pt x="84466" y="6673"/>
                  </a:lnTo>
                  <a:lnTo>
                    <a:pt x="95818" y="12997"/>
                  </a:lnTo>
                  <a:lnTo>
                    <a:pt x="112498" y="24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127585" y="3463875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8" y="2004"/>
                  </a:lnTo>
                  <a:lnTo>
                    <a:pt x="125696" y="3864"/>
                  </a:lnTo>
                  <a:lnTo>
                    <a:pt x="115352" y="6180"/>
                  </a:lnTo>
                  <a:lnTo>
                    <a:pt x="104959" y="8842"/>
                  </a:lnTo>
                  <a:lnTo>
                    <a:pt x="94357" y="11593"/>
                  </a:lnTo>
                  <a:lnTo>
                    <a:pt x="83251" y="14052"/>
                  </a:lnTo>
                  <a:lnTo>
                    <a:pt x="71527" y="16038"/>
                  </a:lnTo>
                  <a:lnTo>
                    <a:pt x="59449" y="17742"/>
                  </a:lnTo>
                  <a:lnTo>
                    <a:pt x="46171" y="19896"/>
                  </a:lnTo>
                  <a:lnTo>
                    <a:pt x="28289" y="23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317098" y="3442818"/>
              <a:ext cx="115814" cy="165467"/>
            </a:xfrm>
            <a:custGeom>
              <a:avLst/>
              <a:gdLst/>
              <a:ahLst/>
              <a:cxnLst/>
              <a:rect l="0" t="0" r="0" b="0"/>
              <a:pathLst>
                <a:path w="115814" h="165467">
                  <a:moveTo>
                    <a:pt x="0" y="63171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21" y="89023"/>
                  </a:lnTo>
                  <a:lnTo>
                    <a:pt x="11834" y="98316"/>
                  </a:lnTo>
                  <a:lnTo>
                    <a:pt x="15647" y="108460"/>
                  </a:lnTo>
                  <a:lnTo>
                    <a:pt x="20160" y="119500"/>
                  </a:lnTo>
                  <a:lnTo>
                    <a:pt x="25150" y="131167"/>
                  </a:lnTo>
                  <a:lnTo>
                    <a:pt x="30190" y="142989"/>
                  </a:lnTo>
                  <a:lnTo>
                    <a:pt x="34999" y="154603"/>
                  </a:lnTo>
                  <a:lnTo>
                    <a:pt x="38728" y="163239"/>
                  </a:lnTo>
                  <a:lnTo>
                    <a:pt x="40346" y="165466"/>
                  </a:lnTo>
                  <a:lnTo>
                    <a:pt x="40112" y="162209"/>
                  </a:lnTo>
                  <a:lnTo>
                    <a:pt x="38635" y="155356"/>
                  </a:lnTo>
                  <a:lnTo>
                    <a:pt x="36388" y="146523"/>
                  </a:lnTo>
                  <a:lnTo>
                    <a:pt x="33673" y="136708"/>
                  </a:lnTo>
                  <a:lnTo>
                    <a:pt x="30837" y="126271"/>
                  </a:lnTo>
                  <a:lnTo>
                    <a:pt x="28297" y="115164"/>
                  </a:lnTo>
                  <a:lnTo>
                    <a:pt x="26254" y="103376"/>
                  </a:lnTo>
                  <a:lnTo>
                    <a:pt x="24878" y="90991"/>
                  </a:lnTo>
                  <a:lnTo>
                    <a:pt x="24402" y="78132"/>
                  </a:lnTo>
                  <a:lnTo>
                    <a:pt x="24869" y="64928"/>
                  </a:lnTo>
                  <a:lnTo>
                    <a:pt x="26488" y="51805"/>
                  </a:lnTo>
                  <a:lnTo>
                    <a:pt x="29701" y="39452"/>
                  </a:lnTo>
                  <a:lnTo>
                    <a:pt x="34606" y="28198"/>
                  </a:lnTo>
                  <a:lnTo>
                    <a:pt x="40999" y="18507"/>
                  </a:lnTo>
                  <a:lnTo>
                    <a:pt x="48579" y="11127"/>
                  </a:lnTo>
                  <a:lnTo>
                    <a:pt x="57041" y="6236"/>
                  </a:lnTo>
                  <a:lnTo>
                    <a:pt x="66067" y="3392"/>
                  </a:lnTo>
                  <a:lnTo>
                    <a:pt x="76417" y="1524"/>
                  </a:lnTo>
                  <a:lnTo>
                    <a:pt x="91231" y="46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442278" y="3453347"/>
              <a:ext cx="92766" cy="168029"/>
            </a:xfrm>
            <a:custGeom>
              <a:avLst/>
              <a:gdLst/>
              <a:ahLst/>
              <a:cxnLst/>
              <a:rect l="0" t="0" r="0" b="0"/>
              <a:pathLst>
                <a:path w="92766" h="168029">
                  <a:moveTo>
                    <a:pt x="64333" y="21057"/>
                  </a:moveTo>
                  <a:lnTo>
                    <a:pt x="52732" y="24057"/>
                  </a:lnTo>
                  <a:lnTo>
                    <a:pt x="42883" y="27480"/>
                  </a:lnTo>
                  <a:lnTo>
                    <a:pt x="33883" y="31686"/>
                  </a:lnTo>
                  <a:lnTo>
                    <a:pt x="25614" y="36931"/>
                  </a:lnTo>
                  <a:lnTo>
                    <a:pt x="18235" y="43709"/>
                  </a:lnTo>
                  <a:lnTo>
                    <a:pt x="11774" y="52146"/>
                  </a:lnTo>
                  <a:lnTo>
                    <a:pt x="6440" y="62059"/>
                  </a:lnTo>
                  <a:lnTo>
                    <a:pt x="2683" y="73150"/>
                  </a:lnTo>
                  <a:lnTo>
                    <a:pt x="601" y="85121"/>
                  </a:lnTo>
                  <a:lnTo>
                    <a:pt x="0" y="97564"/>
                  </a:lnTo>
                  <a:lnTo>
                    <a:pt x="576" y="109982"/>
                  </a:lnTo>
                  <a:lnTo>
                    <a:pt x="2043" y="122097"/>
                  </a:lnTo>
                  <a:lnTo>
                    <a:pt x="4483" y="133519"/>
                  </a:lnTo>
                  <a:lnTo>
                    <a:pt x="8323" y="143664"/>
                  </a:lnTo>
                  <a:lnTo>
                    <a:pt x="13684" y="152329"/>
                  </a:lnTo>
                  <a:lnTo>
                    <a:pt x="20402" y="159317"/>
                  </a:lnTo>
                  <a:lnTo>
                    <a:pt x="28206" y="164270"/>
                  </a:lnTo>
                  <a:lnTo>
                    <a:pt x="36824" y="167187"/>
                  </a:lnTo>
                  <a:lnTo>
                    <a:pt x="45863" y="168028"/>
                  </a:lnTo>
                  <a:lnTo>
                    <a:pt x="54843" y="166556"/>
                  </a:lnTo>
                  <a:lnTo>
                    <a:pt x="63499" y="162860"/>
                  </a:lnTo>
                  <a:lnTo>
                    <a:pt x="71443" y="157126"/>
                  </a:lnTo>
                  <a:lnTo>
                    <a:pt x="78101" y="149465"/>
                  </a:lnTo>
                  <a:lnTo>
                    <a:pt x="83281" y="140126"/>
                  </a:lnTo>
                  <a:lnTo>
                    <a:pt x="87115" y="129280"/>
                  </a:lnTo>
                  <a:lnTo>
                    <a:pt x="89862" y="116952"/>
                  </a:lnTo>
                  <a:lnTo>
                    <a:pt x="91779" y="103304"/>
                  </a:lnTo>
                  <a:lnTo>
                    <a:pt x="92765" y="89073"/>
                  </a:lnTo>
                  <a:lnTo>
                    <a:pt x="92378" y="75440"/>
                  </a:lnTo>
                  <a:lnTo>
                    <a:pt x="90490" y="63018"/>
                  </a:lnTo>
                  <a:lnTo>
                    <a:pt x="87257" y="51882"/>
                  </a:lnTo>
                  <a:lnTo>
                    <a:pt x="82946" y="41860"/>
                  </a:lnTo>
                  <a:lnTo>
                    <a:pt x="77831" y="32720"/>
                  </a:lnTo>
                  <a:lnTo>
                    <a:pt x="72445" y="24536"/>
                  </a:lnTo>
                  <a:lnTo>
                    <a:pt x="67034" y="16903"/>
                  </a:lnTo>
                  <a:lnTo>
                    <a:pt x="61129" y="9144"/>
                  </a:lnTo>
                  <a:lnTo>
                    <a:pt x="538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80311" y="3459555"/>
              <a:ext cx="178985" cy="172777"/>
            </a:xfrm>
            <a:custGeom>
              <a:avLst/>
              <a:gdLst/>
              <a:ahLst/>
              <a:cxnLst/>
              <a:rect l="0" t="0" r="0" b="0"/>
              <a:pathLst>
                <a:path w="178985" h="172777">
                  <a:moveTo>
                    <a:pt x="0" y="88548"/>
                  </a:moveTo>
                  <a:lnTo>
                    <a:pt x="67" y="100216"/>
                  </a:lnTo>
                  <a:lnTo>
                    <a:pt x="707" y="110705"/>
                  </a:lnTo>
                  <a:lnTo>
                    <a:pt x="1984" y="120935"/>
                  </a:lnTo>
                  <a:lnTo>
                    <a:pt x="3131" y="128588"/>
                  </a:lnTo>
                  <a:lnTo>
                    <a:pt x="3307" y="130415"/>
                  </a:lnTo>
                  <a:lnTo>
                    <a:pt x="2878" y="127120"/>
                  </a:lnTo>
                  <a:lnTo>
                    <a:pt x="2267" y="120210"/>
                  </a:lnTo>
                  <a:lnTo>
                    <a:pt x="1686" y="110882"/>
                  </a:lnTo>
                  <a:lnTo>
                    <a:pt x="1211" y="99957"/>
                  </a:lnTo>
                  <a:lnTo>
                    <a:pt x="850" y="87980"/>
                  </a:lnTo>
                  <a:lnTo>
                    <a:pt x="587" y="75309"/>
                  </a:lnTo>
                  <a:lnTo>
                    <a:pt x="402" y="62178"/>
                  </a:lnTo>
                  <a:lnTo>
                    <a:pt x="291" y="48766"/>
                  </a:lnTo>
                  <a:lnTo>
                    <a:pt x="895" y="35993"/>
                  </a:lnTo>
                  <a:lnTo>
                    <a:pt x="3427" y="25464"/>
                  </a:lnTo>
                  <a:lnTo>
                    <a:pt x="8385" y="17879"/>
                  </a:lnTo>
                  <a:lnTo>
                    <a:pt x="15141" y="13432"/>
                  </a:lnTo>
                  <a:lnTo>
                    <a:pt x="22365" y="12252"/>
                  </a:lnTo>
                  <a:lnTo>
                    <a:pt x="29220" y="14058"/>
                  </a:lnTo>
                  <a:lnTo>
                    <a:pt x="35582" y="18471"/>
                  </a:lnTo>
                  <a:lnTo>
                    <a:pt x="41753" y="25220"/>
                  </a:lnTo>
                  <a:lnTo>
                    <a:pt x="47957" y="33929"/>
                  </a:lnTo>
                  <a:lnTo>
                    <a:pt x="53799" y="44007"/>
                  </a:lnTo>
                  <a:lnTo>
                    <a:pt x="58372" y="54753"/>
                  </a:lnTo>
                  <a:lnTo>
                    <a:pt x="61269" y="65648"/>
                  </a:lnTo>
                  <a:lnTo>
                    <a:pt x="62674" y="74035"/>
                  </a:lnTo>
                  <a:lnTo>
                    <a:pt x="63341" y="76709"/>
                  </a:lnTo>
                  <a:lnTo>
                    <a:pt x="64126" y="74535"/>
                  </a:lnTo>
                  <a:lnTo>
                    <a:pt x="65395" y="69174"/>
                  </a:lnTo>
                  <a:lnTo>
                    <a:pt x="67200" y="61851"/>
                  </a:lnTo>
                  <a:lnTo>
                    <a:pt x="69468" y="53331"/>
                  </a:lnTo>
                  <a:lnTo>
                    <a:pt x="72103" y="44082"/>
                  </a:lnTo>
                  <a:lnTo>
                    <a:pt x="75173" y="34544"/>
                  </a:lnTo>
                  <a:lnTo>
                    <a:pt x="78911" y="25193"/>
                  </a:lnTo>
                  <a:lnTo>
                    <a:pt x="83386" y="16280"/>
                  </a:lnTo>
                  <a:lnTo>
                    <a:pt x="88527" y="8494"/>
                  </a:lnTo>
                  <a:lnTo>
                    <a:pt x="94203" y="3004"/>
                  </a:lnTo>
                  <a:lnTo>
                    <a:pt x="100280" y="243"/>
                  </a:lnTo>
                  <a:lnTo>
                    <a:pt x="106649" y="0"/>
                  </a:lnTo>
                  <a:lnTo>
                    <a:pt x="113225" y="1805"/>
                  </a:lnTo>
                  <a:lnTo>
                    <a:pt x="119938" y="5172"/>
                  </a:lnTo>
                  <a:lnTo>
                    <a:pt x="126580" y="10004"/>
                  </a:lnTo>
                  <a:lnTo>
                    <a:pt x="132814" y="16587"/>
                  </a:lnTo>
                  <a:lnTo>
                    <a:pt x="138487" y="24931"/>
                  </a:lnTo>
                  <a:lnTo>
                    <a:pt x="143618" y="34632"/>
                  </a:lnTo>
                  <a:lnTo>
                    <a:pt x="148299" y="45060"/>
                  </a:lnTo>
                  <a:lnTo>
                    <a:pt x="152635" y="55778"/>
                  </a:lnTo>
                  <a:lnTo>
                    <a:pt x="156717" y="66567"/>
                  </a:lnTo>
                  <a:lnTo>
                    <a:pt x="160619" y="77336"/>
                  </a:lnTo>
                  <a:lnTo>
                    <a:pt x="164391" y="88064"/>
                  </a:lnTo>
                  <a:lnTo>
                    <a:pt x="167908" y="98912"/>
                  </a:lnTo>
                  <a:lnTo>
                    <a:pt x="170893" y="110195"/>
                  </a:lnTo>
                  <a:lnTo>
                    <a:pt x="173231" y="122033"/>
                  </a:lnTo>
                  <a:lnTo>
                    <a:pt x="174974" y="133792"/>
                  </a:lnTo>
                  <a:lnTo>
                    <a:pt x="176414" y="145335"/>
                  </a:lnTo>
                  <a:lnTo>
                    <a:pt x="177679" y="157677"/>
                  </a:lnTo>
                  <a:lnTo>
                    <a:pt x="178984" y="172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85679" y="3241539"/>
              <a:ext cx="185077" cy="356603"/>
            </a:xfrm>
            <a:custGeom>
              <a:avLst/>
              <a:gdLst/>
              <a:ahLst/>
              <a:cxnLst/>
              <a:rect l="0" t="0" r="0" b="0"/>
              <a:pathLst>
                <a:path w="185077" h="356603">
                  <a:moveTo>
                    <a:pt x="10528" y="32823"/>
                  </a:moveTo>
                  <a:lnTo>
                    <a:pt x="5203" y="37858"/>
                  </a:lnTo>
                  <a:lnTo>
                    <a:pt x="4197" y="36931"/>
                  </a:lnTo>
                  <a:lnTo>
                    <a:pt x="6250" y="32625"/>
                  </a:lnTo>
                  <a:lnTo>
                    <a:pt x="10040" y="27021"/>
                  </a:lnTo>
                  <a:lnTo>
                    <a:pt x="15078" y="21002"/>
                  </a:lnTo>
                  <a:lnTo>
                    <a:pt x="21300" y="15145"/>
                  </a:lnTo>
                  <a:lnTo>
                    <a:pt x="28603" y="9718"/>
                  </a:lnTo>
                  <a:lnTo>
                    <a:pt x="36799" y="5084"/>
                  </a:lnTo>
                  <a:lnTo>
                    <a:pt x="45680" y="1798"/>
                  </a:lnTo>
                  <a:lnTo>
                    <a:pt x="55054" y="43"/>
                  </a:lnTo>
                  <a:lnTo>
                    <a:pt x="64452" y="0"/>
                  </a:lnTo>
                  <a:lnTo>
                    <a:pt x="73149" y="2015"/>
                  </a:lnTo>
                  <a:lnTo>
                    <a:pt x="80810" y="6075"/>
                  </a:lnTo>
                  <a:lnTo>
                    <a:pt x="87443" y="11885"/>
                  </a:lnTo>
                  <a:lnTo>
                    <a:pt x="93214" y="19064"/>
                  </a:lnTo>
                  <a:lnTo>
                    <a:pt x="98312" y="27259"/>
                  </a:lnTo>
                  <a:lnTo>
                    <a:pt x="102584" y="36181"/>
                  </a:lnTo>
                  <a:lnTo>
                    <a:pt x="105558" y="45614"/>
                  </a:lnTo>
                  <a:lnTo>
                    <a:pt x="107074" y="55396"/>
                  </a:lnTo>
                  <a:lnTo>
                    <a:pt x="107111" y="65251"/>
                  </a:lnTo>
                  <a:lnTo>
                    <a:pt x="105614" y="74794"/>
                  </a:lnTo>
                  <a:lnTo>
                    <a:pt x="102718" y="83844"/>
                  </a:lnTo>
                  <a:lnTo>
                    <a:pt x="98672" y="92395"/>
                  </a:lnTo>
                  <a:lnTo>
                    <a:pt x="93747" y="100525"/>
                  </a:lnTo>
                  <a:lnTo>
                    <a:pt x="88180" y="108330"/>
                  </a:lnTo>
                  <a:lnTo>
                    <a:pt x="82156" y="115895"/>
                  </a:lnTo>
                  <a:lnTo>
                    <a:pt x="75814" y="123289"/>
                  </a:lnTo>
                  <a:lnTo>
                    <a:pt x="69287" y="130509"/>
                  </a:lnTo>
                  <a:lnTo>
                    <a:pt x="63820" y="135704"/>
                  </a:lnTo>
                  <a:lnTo>
                    <a:pt x="61605" y="137007"/>
                  </a:lnTo>
                  <a:lnTo>
                    <a:pt x="63352" y="136045"/>
                  </a:lnTo>
                  <a:lnTo>
                    <a:pt x="68544" y="134351"/>
                  </a:lnTo>
                  <a:lnTo>
                    <a:pt x="76217" y="133004"/>
                  </a:lnTo>
                  <a:lnTo>
                    <a:pt x="85335" y="132889"/>
                  </a:lnTo>
                  <a:lnTo>
                    <a:pt x="95198" y="134313"/>
                  </a:lnTo>
                  <a:lnTo>
                    <a:pt x="105259" y="137174"/>
                  </a:lnTo>
                  <a:lnTo>
                    <a:pt x="115016" y="141205"/>
                  </a:lnTo>
                  <a:lnTo>
                    <a:pt x="124246" y="146130"/>
                  </a:lnTo>
                  <a:lnTo>
                    <a:pt x="132936" y="151870"/>
                  </a:lnTo>
                  <a:lnTo>
                    <a:pt x="141169" y="158544"/>
                  </a:lnTo>
                  <a:lnTo>
                    <a:pt x="149042" y="166146"/>
                  </a:lnTo>
                  <a:lnTo>
                    <a:pt x="156485" y="174707"/>
                  </a:lnTo>
                  <a:lnTo>
                    <a:pt x="163266" y="184363"/>
                  </a:lnTo>
                  <a:lnTo>
                    <a:pt x="169306" y="195085"/>
                  </a:lnTo>
                  <a:lnTo>
                    <a:pt x="174515" y="206709"/>
                  </a:lnTo>
                  <a:lnTo>
                    <a:pt x="178717" y="219037"/>
                  </a:lnTo>
                  <a:lnTo>
                    <a:pt x="181907" y="231879"/>
                  </a:lnTo>
                  <a:lnTo>
                    <a:pt x="184068" y="244926"/>
                  </a:lnTo>
                  <a:lnTo>
                    <a:pt x="185076" y="257757"/>
                  </a:lnTo>
                  <a:lnTo>
                    <a:pt x="184972" y="270159"/>
                  </a:lnTo>
                  <a:lnTo>
                    <a:pt x="183769" y="281944"/>
                  </a:lnTo>
                  <a:lnTo>
                    <a:pt x="181366" y="292866"/>
                  </a:lnTo>
                  <a:lnTo>
                    <a:pt x="177816" y="302879"/>
                  </a:lnTo>
                  <a:lnTo>
                    <a:pt x="172974" y="312097"/>
                  </a:lnTo>
                  <a:lnTo>
                    <a:pt x="166442" y="320682"/>
                  </a:lnTo>
                  <a:lnTo>
                    <a:pt x="158158" y="328786"/>
                  </a:lnTo>
                  <a:lnTo>
                    <a:pt x="148341" y="336214"/>
                  </a:lnTo>
                  <a:lnTo>
                    <a:pt x="137310" y="342451"/>
                  </a:lnTo>
                  <a:lnTo>
                    <a:pt x="125371" y="347314"/>
                  </a:lnTo>
                  <a:lnTo>
                    <a:pt x="112780" y="350917"/>
                  </a:lnTo>
                  <a:lnTo>
                    <a:pt x="99731" y="353502"/>
                  </a:lnTo>
                  <a:lnTo>
                    <a:pt x="86368" y="355311"/>
                  </a:lnTo>
                  <a:lnTo>
                    <a:pt x="72955" y="356392"/>
                  </a:lnTo>
                  <a:lnTo>
                    <a:pt x="59870" y="356602"/>
                  </a:lnTo>
                  <a:lnTo>
                    <a:pt x="47304" y="355935"/>
                  </a:lnTo>
                  <a:lnTo>
                    <a:pt x="35707" y="354669"/>
                  </a:lnTo>
                  <a:lnTo>
                    <a:pt x="24741" y="353150"/>
                  </a:lnTo>
                  <a:lnTo>
                    <a:pt x="13444" y="351248"/>
                  </a:lnTo>
                  <a:lnTo>
                    <a:pt x="0" y="348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17306" y="3579689"/>
              <a:ext cx="55268" cy="136871"/>
            </a:xfrm>
            <a:custGeom>
              <a:avLst/>
              <a:gdLst/>
              <a:ahLst/>
              <a:cxnLst/>
              <a:rect l="0" t="0" r="0" b="0"/>
              <a:pathLst>
                <a:path w="55268" h="136871">
                  <a:moveTo>
                    <a:pt x="21056" y="0"/>
                  </a:moveTo>
                  <a:lnTo>
                    <a:pt x="26857" y="5934"/>
                  </a:lnTo>
                  <a:lnTo>
                    <a:pt x="31781" y="12139"/>
                  </a:lnTo>
                  <a:lnTo>
                    <a:pt x="36283" y="19235"/>
                  </a:lnTo>
                  <a:lnTo>
                    <a:pt x="40505" y="27175"/>
                  </a:lnTo>
                  <a:lnTo>
                    <a:pt x="44518" y="35821"/>
                  </a:lnTo>
                  <a:lnTo>
                    <a:pt x="48371" y="45016"/>
                  </a:lnTo>
                  <a:lnTo>
                    <a:pt x="51778" y="54615"/>
                  </a:lnTo>
                  <a:lnTo>
                    <a:pt x="54156" y="64505"/>
                  </a:lnTo>
                  <a:lnTo>
                    <a:pt x="55267" y="74594"/>
                  </a:lnTo>
                  <a:lnTo>
                    <a:pt x="55030" y="84654"/>
                  </a:lnTo>
                  <a:lnTo>
                    <a:pt x="53349" y="94335"/>
                  </a:lnTo>
                  <a:lnTo>
                    <a:pt x="50323" y="103468"/>
                  </a:lnTo>
                  <a:lnTo>
                    <a:pt x="45915" y="111763"/>
                  </a:lnTo>
                  <a:lnTo>
                    <a:pt x="39117" y="119541"/>
                  </a:lnTo>
                  <a:lnTo>
                    <a:pt x="25980" y="12748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588837" y="3421761"/>
              <a:ext cx="206915" cy="159613"/>
            </a:xfrm>
            <a:custGeom>
              <a:avLst/>
              <a:gdLst/>
              <a:ahLst/>
              <a:cxnLst/>
              <a:rect l="0" t="0" r="0" b="0"/>
              <a:pathLst>
                <a:path w="206915" h="159613">
                  <a:moveTo>
                    <a:pt x="23266" y="21057"/>
                  </a:moveTo>
                  <a:lnTo>
                    <a:pt x="17466" y="26992"/>
                  </a:lnTo>
                  <a:lnTo>
                    <a:pt x="12542" y="33197"/>
                  </a:lnTo>
                  <a:lnTo>
                    <a:pt x="8048" y="40297"/>
                  </a:lnTo>
                  <a:lnTo>
                    <a:pt x="4173" y="48410"/>
                  </a:lnTo>
                  <a:lnTo>
                    <a:pt x="1455" y="57704"/>
                  </a:lnTo>
                  <a:lnTo>
                    <a:pt x="100" y="68148"/>
                  </a:lnTo>
                  <a:lnTo>
                    <a:pt x="0" y="79400"/>
                  </a:lnTo>
                  <a:lnTo>
                    <a:pt x="918" y="90938"/>
                  </a:lnTo>
                  <a:lnTo>
                    <a:pt x="2612" y="102430"/>
                  </a:lnTo>
                  <a:lnTo>
                    <a:pt x="5036" y="113583"/>
                  </a:lnTo>
                  <a:lnTo>
                    <a:pt x="8333" y="124072"/>
                  </a:lnTo>
                  <a:lnTo>
                    <a:pt x="12519" y="133782"/>
                  </a:lnTo>
                  <a:lnTo>
                    <a:pt x="17804" y="142455"/>
                  </a:lnTo>
                  <a:lnTo>
                    <a:pt x="24640" y="149610"/>
                  </a:lnTo>
                  <a:lnTo>
                    <a:pt x="33120" y="155112"/>
                  </a:lnTo>
                  <a:lnTo>
                    <a:pt x="42560" y="158656"/>
                  </a:lnTo>
                  <a:lnTo>
                    <a:pt x="51742" y="159612"/>
                  </a:lnTo>
                  <a:lnTo>
                    <a:pt x="59984" y="157882"/>
                  </a:lnTo>
                  <a:lnTo>
                    <a:pt x="67141" y="153805"/>
                  </a:lnTo>
                  <a:lnTo>
                    <a:pt x="73330" y="147872"/>
                  </a:lnTo>
                  <a:lnTo>
                    <a:pt x="78777" y="140588"/>
                  </a:lnTo>
                  <a:lnTo>
                    <a:pt x="84610" y="133556"/>
                  </a:lnTo>
                  <a:lnTo>
                    <a:pt x="91540" y="129373"/>
                  </a:lnTo>
                  <a:lnTo>
                    <a:pt x="98520" y="129000"/>
                  </a:lnTo>
                  <a:lnTo>
                    <a:pt x="105330" y="131884"/>
                  </a:lnTo>
                  <a:lnTo>
                    <a:pt x="112072" y="137153"/>
                  </a:lnTo>
                  <a:lnTo>
                    <a:pt x="118996" y="143435"/>
                  </a:lnTo>
                  <a:lnTo>
                    <a:pt x="126441" y="148971"/>
                  </a:lnTo>
                  <a:lnTo>
                    <a:pt x="134539" y="152870"/>
                  </a:lnTo>
                  <a:lnTo>
                    <a:pt x="143087" y="154842"/>
                  </a:lnTo>
                  <a:lnTo>
                    <a:pt x="151665" y="154812"/>
                  </a:lnTo>
                  <a:lnTo>
                    <a:pt x="160027" y="152975"/>
                  </a:lnTo>
                  <a:lnTo>
                    <a:pt x="168097" y="149508"/>
                  </a:lnTo>
                  <a:lnTo>
                    <a:pt x="175894" y="144458"/>
                  </a:lnTo>
                  <a:lnTo>
                    <a:pt x="183463" y="137992"/>
                  </a:lnTo>
                  <a:lnTo>
                    <a:pt x="190528" y="130214"/>
                  </a:lnTo>
                  <a:lnTo>
                    <a:pt x="196521" y="121093"/>
                  </a:lnTo>
                  <a:lnTo>
                    <a:pt x="201214" y="110735"/>
                  </a:lnTo>
                  <a:lnTo>
                    <a:pt x="204535" y="99355"/>
                  </a:lnTo>
                  <a:lnTo>
                    <a:pt x="206398" y="87193"/>
                  </a:lnTo>
                  <a:lnTo>
                    <a:pt x="206914" y="74465"/>
                  </a:lnTo>
                  <a:lnTo>
                    <a:pt x="206475" y="61561"/>
                  </a:lnTo>
                  <a:lnTo>
                    <a:pt x="205619" y="47565"/>
                  </a:lnTo>
                  <a:lnTo>
                    <a:pt x="204271" y="29015"/>
                  </a:lnTo>
                  <a:lnTo>
                    <a:pt x="2022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835107" y="3420842"/>
              <a:ext cx="113909" cy="194493"/>
            </a:xfrm>
            <a:custGeom>
              <a:avLst/>
              <a:gdLst/>
              <a:ahLst/>
              <a:cxnLst/>
              <a:rect l="0" t="0" r="0" b="0"/>
              <a:pathLst>
                <a:path w="113909" h="194493">
                  <a:moveTo>
                    <a:pt x="8623" y="74619"/>
                  </a:moveTo>
                  <a:lnTo>
                    <a:pt x="20358" y="74619"/>
                  </a:lnTo>
                  <a:lnTo>
                    <a:pt x="31488" y="74619"/>
                  </a:lnTo>
                  <a:lnTo>
                    <a:pt x="43077" y="74610"/>
                  </a:lnTo>
                  <a:lnTo>
                    <a:pt x="54892" y="74264"/>
                  </a:lnTo>
                  <a:lnTo>
                    <a:pt x="66255" y="72967"/>
                  </a:lnTo>
                  <a:lnTo>
                    <a:pt x="76800" y="70456"/>
                  </a:lnTo>
                  <a:lnTo>
                    <a:pt x="86329" y="66633"/>
                  </a:lnTo>
                  <a:lnTo>
                    <a:pt x="94653" y="61391"/>
                  </a:lnTo>
                  <a:lnTo>
                    <a:pt x="101783" y="54831"/>
                  </a:lnTo>
                  <a:lnTo>
                    <a:pt x="107250" y="47341"/>
                  </a:lnTo>
                  <a:lnTo>
                    <a:pt x="110040" y="39484"/>
                  </a:lnTo>
                  <a:lnTo>
                    <a:pt x="109842" y="31618"/>
                  </a:lnTo>
                  <a:lnTo>
                    <a:pt x="106946" y="24051"/>
                  </a:lnTo>
                  <a:lnTo>
                    <a:pt x="101881" y="17123"/>
                  </a:lnTo>
                  <a:lnTo>
                    <a:pt x="95181" y="10957"/>
                  </a:lnTo>
                  <a:lnTo>
                    <a:pt x="87297" y="5818"/>
                  </a:lnTo>
                  <a:lnTo>
                    <a:pt x="78576" y="2187"/>
                  </a:lnTo>
                  <a:lnTo>
                    <a:pt x="69279" y="199"/>
                  </a:lnTo>
                  <a:lnTo>
                    <a:pt x="59752" y="0"/>
                  </a:lnTo>
                  <a:lnTo>
                    <a:pt x="50431" y="1910"/>
                  </a:lnTo>
                  <a:lnTo>
                    <a:pt x="41535" y="5900"/>
                  </a:lnTo>
                  <a:lnTo>
                    <a:pt x="33256" y="11662"/>
                  </a:lnTo>
                  <a:lnTo>
                    <a:pt x="25841" y="18809"/>
                  </a:lnTo>
                  <a:lnTo>
                    <a:pt x="19338" y="26987"/>
                  </a:lnTo>
                  <a:lnTo>
                    <a:pt x="13802" y="36068"/>
                  </a:lnTo>
                  <a:lnTo>
                    <a:pt x="9373" y="46140"/>
                  </a:lnTo>
                  <a:lnTo>
                    <a:pt x="6021" y="57174"/>
                  </a:lnTo>
                  <a:lnTo>
                    <a:pt x="3581" y="69022"/>
                  </a:lnTo>
                  <a:lnTo>
                    <a:pt x="1854" y="81507"/>
                  </a:lnTo>
                  <a:lnTo>
                    <a:pt x="655" y="94459"/>
                  </a:lnTo>
                  <a:lnTo>
                    <a:pt x="0" y="107581"/>
                  </a:lnTo>
                  <a:lnTo>
                    <a:pt x="84" y="120463"/>
                  </a:lnTo>
                  <a:lnTo>
                    <a:pt x="960" y="132900"/>
                  </a:lnTo>
                  <a:lnTo>
                    <a:pt x="2700" y="144708"/>
                  </a:lnTo>
                  <a:lnTo>
                    <a:pt x="5472" y="155645"/>
                  </a:lnTo>
                  <a:lnTo>
                    <a:pt x="9275" y="165660"/>
                  </a:lnTo>
                  <a:lnTo>
                    <a:pt x="14286" y="174539"/>
                  </a:lnTo>
                  <a:lnTo>
                    <a:pt x="20932" y="181832"/>
                  </a:lnTo>
                  <a:lnTo>
                    <a:pt x="29289" y="187438"/>
                  </a:lnTo>
                  <a:lnTo>
                    <a:pt x="38986" y="191390"/>
                  </a:lnTo>
                  <a:lnTo>
                    <a:pt x="49403" y="193684"/>
                  </a:lnTo>
                  <a:lnTo>
                    <a:pt x="60102" y="194492"/>
                  </a:lnTo>
                  <a:lnTo>
                    <a:pt x="70603" y="194252"/>
                  </a:lnTo>
                  <a:lnTo>
                    <a:pt x="81442" y="193551"/>
                  </a:lnTo>
                  <a:lnTo>
                    <a:pt x="94681" y="192331"/>
                  </a:lnTo>
                  <a:lnTo>
                    <a:pt x="113908" y="190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186894" y="3484271"/>
              <a:ext cx="172733" cy="148061"/>
            </a:xfrm>
            <a:custGeom>
              <a:avLst/>
              <a:gdLst/>
              <a:ahLst/>
              <a:cxnLst/>
              <a:rect l="0" t="0" r="0" b="0"/>
              <a:pathLst>
                <a:path w="172733" h="148061">
                  <a:moveTo>
                    <a:pt x="99033" y="84889"/>
                  </a:moveTo>
                  <a:lnTo>
                    <a:pt x="101833" y="76088"/>
                  </a:lnTo>
                  <a:lnTo>
                    <a:pt x="103335" y="67742"/>
                  </a:lnTo>
                  <a:lnTo>
                    <a:pt x="103636" y="59047"/>
                  </a:lnTo>
                  <a:lnTo>
                    <a:pt x="102784" y="50099"/>
                  </a:lnTo>
                  <a:lnTo>
                    <a:pt x="100668" y="41252"/>
                  </a:lnTo>
                  <a:lnTo>
                    <a:pt x="97342" y="32718"/>
                  </a:lnTo>
                  <a:lnTo>
                    <a:pt x="92833" y="24703"/>
                  </a:lnTo>
                  <a:lnTo>
                    <a:pt x="87066" y="17473"/>
                  </a:lnTo>
                  <a:lnTo>
                    <a:pt x="80115" y="11106"/>
                  </a:lnTo>
                  <a:lnTo>
                    <a:pt x="72177" y="5831"/>
                  </a:lnTo>
                  <a:lnTo>
                    <a:pt x="63480" y="2111"/>
                  </a:lnTo>
                  <a:lnTo>
                    <a:pt x="54228" y="67"/>
                  </a:lnTo>
                  <a:lnTo>
                    <a:pt x="44746" y="0"/>
                  </a:lnTo>
                  <a:lnTo>
                    <a:pt x="35462" y="2532"/>
                  </a:lnTo>
                  <a:lnTo>
                    <a:pt x="26600" y="7756"/>
                  </a:lnTo>
                  <a:lnTo>
                    <a:pt x="18514" y="15332"/>
                  </a:lnTo>
                  <a:lnTo>
                    <a:pt x="11761" y="24768"/>
                  </a:lnTo>
                  <a:lnTo>
                    <a:pt x="6521" y="35588"/>
                  </a:lnTo>
                  <a:lnTo>
                    <a:pt x="2817" y="47238"/>
                  </a:lnTo>
                  <a:lnTo>
                    <a:pt x="688" y="59115"/>
                  </a:lnTo>
                  <a:lnTo>
                    <a:pt x="0" y="70874"/>
                  </a:lnTo>
                  <a:lnTo>
                    <a:pt x="655" y="82395"/>
                  </a:lnTo>
                  <a:lnTo>
                    <a:pt x="2680" y="93670"/>
                  </a:lnTo>
                  <a:lnTo>
                    <a:pt x="5974" y="104721"/>
                  </a:lnTo>
                  <a:lnTo>
                    <a:pt x="10642" y="114940"/>
                  </a:lnTo>
                  <a:lnTo>
                    <a:pt x="17057" y="123140"/>
                  </a:lnTo>
                  <a:lnTo>
                    <a:pt x="25254" y="128828"/>
                  </a:lnTo>
                  <a:lnTo>
                    <a:pt x="34673" y="131833"/>
                  </a:lnTo>
                  <a:lnTo>
                    <a:pt x="44373" y="131962"/>
                  </a:lnTo>
                  <a:lnTo>
                    <a:pt x="53775" y="129412"/>
                  </a:lnTo>
                  <a:lnTo>
                    <a:pt x="62526" y="124481"/>
                  </a:lnTo>
                  <a:lnTo>
                    <a:pt x="70324" y="117376"/>
                  </a:lnTo>
                  <a:lnTo>
                    <a:pt x="77135" y="108454"/>
                  </a:lnTo>
                  <a:lnTo>
                    <a:pt x="83653" y="99357"/>
                  </a:lnTo>
                  <a:lnTo>
                    <a:pt x="90671" y="93893"/>
                  </a:lnTo>
                  <a:lnTo>
                    <a:pt x="97476" y="93958"/>
                  </a:lnTo>
                  <a:lnTo>
                    <a:pt x="103204" y="97786"/>
                  </a:lnTo>
                  <a:lnTo>
                    <a:pt x="108336" y="103778"/>
                  </a:lnTo>
                  <a:lnTo>
                    <a:pt x="113844" y="110786"/>
                  </a:lnTo>
                  <a:lnTo>
                    <a:pt x="120237" y="118151"/>
                  </a:lnTo>
                  <a:lnTo>
                    <a:pt x="127523" y="125274"/>
                  </a:lnTo>
                  <a:lnTo>
                    <a:pt x="136345" y="132145"/>
                  </a:lnTo>
                  <a:lnTo>
                    <a:pt x="149723" y="139359"/>
                  </a:lnTo>
                  <a:lnTo>
                    <a:pt x="172732" y="148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374659" y="3278260"/>
              <a:ext cx="129414" cy="351089"/>
            </a:xfrm>
            <a:custGeom>
              <a:avLst/>
              <a:gdLst/>
              <a:ahLst/>
              <a:cxnLst/>
              <a:rect l="0" t="0" r="0" b="0"/>
              <a:pathLst>
                <a:path w="129414" h="351089">
                  <a:moveTo>
                    <a:pt x="79724" y="290900"/>
                  </a:moveTo>
                  <a:lnTo>
                    <a:pt x="82524" y="282099"/>
                  </a:lnTo>
                  <a:lnTo>
                    <a:pt x="84026" y="273753"/>
                  </a:lnTo>
                  <a:lnTo>
                    <a:pt x="84328" y="265058"/>
                  </a:lnTo>
                  <a:lnTo>
                    <a:pt x="83476" y="256110"/>
                  </a:lnTo>
                  <a:lnTo>
                    <a:pt x="81360" y="247263"/>
                  </a:lnTo>
                  <a:lnTo>
                    <a:pt x="78034" y="238729"/>
                  </a:lnTo>
                  <a:lnTo>
                    <a:pt x="73526" y="230714"/>
                  </a:lnTo>
                  <a:lnTo>
                    <a:pt x="67757" y="223484"/>
                  </a:lnTo>
                  <a:lnTo>
                    <a:pt x="60809" y="217121"/>
                  </a:lnTo>
                  <a:lnTo>
                    <a:pt x="53045" y="212019"/>
                  </a:lnTo>
                  <a:lnTo>
                    <a:pt x="44998" y="208948"/>
                  </a:lnTo>
                  <a:lnTo>
                    <a:pt x="36999" y="208148"/>
                  </a:lnTo>
                  <a:lnTo>
                    <a:pt x="29343" y="209561"/>
                  </a:lnTo>
                  <a:lnTo>
                    <a:pt x="22354" y="213092"/>
                  </a:lnTo>
                  <a:lnTo>
                    <a:pt x="16142" y="218471"/>
                  </a:lnTo>
                  <a:lnTo>
                    <a:pt x="10802" y="225487"/>
                  </a:lnTo>
                  <a:lnTo>
                    <a:pt x="6505" y="234083"/>
                  </a:lnTo>
                  <a:lnTo>
                    <a:pt x="3247" y="244077"/>
                  </a:lnTo>
                  <a:lnTo>
                    <a:pt x="1039" y="255040"/>
                  </a:lnTo>
                  <a:lnTo>
                    <a:pt x="0" y="266389"/>
                  </a:lnTo>
                  <a:lnTo>
                    <a:pt x="81" y="277760"/>
                  </a:lnTo>
                  <a:lnTo>
                    <a:pt x="1270" y="289005"/>
                  </a:lnTo>
                  <a:lnTo>
                    <a:pt x="3663" y="300090"/>
                  </a:lnTo>
                  <a:lnTo>
                    <a:pt x="7203" y="311018"/>
                  </a:lnTo>
                  <a:lnTo>
                    <a:pt x="11867" y="321492"/>
                  </a:lnTo>
                  <a:lnTo>
                    <a:pt x="17747" y="330928"/>
                  </a:lnTo>
                  <a:lnTo>
                    <a:pt x="24773" y="339077"/>
                  </a:lnTo>
                  <a:lnTo>
                    <a:pt x="32590" y="345531"/>
                  </a:lnTo>
                  <a:lnTo>
                    <a:pt x="40676" y="349587"/>
                  </a:lnTo>
                  <a:lnTo>
                    <a:pt x="48703" y="351088"/>
                  </a:lnTo>
                  <a:lnTo>
                    <a:pt x="56549" y="350333"/>
                  </a:lnTo>
                  <a:lnTo>
                    <a:pt x="64197" y="347783"/>
                  </a:lnTo>
                  <a:lnTo>
                    <a:pt x="71670" y="343879"/>
                  </a:lnTo>
                  <a:lnTo>
                    <a:pt x="78842" y="338669"/>
                  </a:lnTo>
                  <a:lnTo>
                    <a:pt x="85439" y="331825"/>
                  </a:lnTo>
                  <a:lnTo>
                    <a:pt x="91360" y="323299"/>
                  </a:lnTo>
                  <a:lnTo>
                    <a:pt x="96659" y="313303"/>
                  </a:lnTo>
                  <a:lnTo>
                    <a:pt x="101453" y="302145"/>
                  </a:lnTo>
                  <a:lnTo>
                    <a:pt x="105859" y="290119"/>
                  </a:lnTo>
                  <a:lnTo>
                    <a:pt x="109820" y="277467"/>
                  </a:lnTo>
                  <a:lnTo>
                    <a:pt x="113108" y="264376"/>
                  </a:lnTo>
                  <a:lnTo>
                    <a:pt x="115659" y="250975"/>
                  </a:lnTo>
                  <a:lnTo>
                    <a:pt x="117712" y="237198"/>
                  </a:lnTo>
                  <a:lnTo>
                    <a:pt x="119706" y="222803"/>
                  </a:lnTo>
                  <a:lnTo>
                    <a:pt x="121896" y="207707"/>
                  </a:lnTo>
                  <a:lnTo>
                    <a:pt x="124198" y="191975"/>
                  </a:lnTo>
                  <a:lnTo>
                    <a:pt x="126293" y="175728"/>
                  </a:lnTo>
                  <a:lnTo>
                    <a:pt x="127993" y="159098"/>
                  </a:lnTo>
                  <a:lnTo>
                    <a:pt x="129117" y="142353"/>
                  </a:lnTo>
                  <a:lnTo>
                    <a:pt x="129413" y="125885"/>
                  </a:lnTo>
                  <a:lnTo>
                    <a:pt x="128835" y="109884"/>
                  </a:lnTo>
                  <a:lnTo>
                    <a:pt x="127649" y="94360"/>
                  </a:lnTo>
                  <a:lnTo>
                    <a:pt x="126322" y="79242"/>
                  </a:lnTo>
                  <a:lnTo>
                    <a:pt x="125133" y="64445"/>
                  </a:lnTo>
                  <a:lnTo>
                    <a:pt x="124016" y="50049"/>
                  </a:lnTo>
                  <a:lnTo>
                    <a:pt x="122660" y="36294"/>
                  </a:lnTo>
                  <a:lnTo>
                    <a:pt x="120886" y="23288"/>
                  </a:lnTo>
                  <a:lnTo>
                    <a:pt x="118355" y="11944"/>
                  </a:lnTo>
                  <a:lnTo>
                    <a:pt x="114512" y="3979"/>
                  </a:lnTo>
                  <a:lnTo>
                    <a:pt x="109193" y="45"/>
                  </a:lnTo>
                  <a:lnTo>
                    <a:pt x="103025" y="0"/>
                  </a:lnTo>
                  <a:lnTo>
                    <a:pt x="97194" y="3459"/>
                  </a:lnTo>
                  <a:lnTo>
                    <a:pt x="92355" y="9822"/>
                  </a:lnTo>
                  <a:lnTo>
                    <a:pt x="88636" y="18427"/>
                  </a:lnTo>
                  <a:lnTo>
                    <a:pt x="85909" y="28686"/>
                  </a:lnTo>
                  <a:lnTo>
                    <a:pt x="83971" y="40128"/>
                  </a:lnTo>
                  <a:lnTo>
                    <a:pt x="82790" y="52396"/>
                  </a:lnTo>
                  <a:lnTo>
                    <a:pt x="82504" y="65235"/>
                  </a:lnTo>
                  <a:lnTo>
                    <a:pt x="83116" y="78469"/>
                  </a:lnTo>
                  <a:lnTo>
                    <a:pt x="84337" y="92136"/>
                  </a:lnTo>
                  <a:lnTo>
                    <a:pt x="85693" y="106458"/>
                  </a:lnTo>
                  <a:lnTo>
                    <a:pt x="86904" y="121496"/>
                  </a:lnTo>
                  <a:lnTo>
                    <a:pt x="88039" y="136851"/>
                  </a:lnTo>
                  <a:lnTo>
                    <a:pt x="89407" y="151779"/>
                  </a:lnTo>
                  <a:lnTo>
                    <a:pt x="91179" y="165903"/>
                  </a:lnTo>
                  <a:lnTo>
                    <a:pt x="93369" y="179506"/>
                  </a:lnTo>
                  <a:lnTo>
                    <a:pt x="95919" y="193319"/>
                  </a:lnTo>
                  <a:lnTo>
                    <a:pt x="98748" y="207755"/>
                  </a:lnTo>
                  <a:lnTo>
                    <a:pt x="101784" y="222570"/>
                  </a:lnTo>
                  <a:lnTo>
                    <a:pt x="104969" y="237070"/>
                  </a:lnTo>
                  <a:lnTo>
                    <a:pt x="108253" y="250850"/>
                  </a:lnTo>
                  <a:lnTo>
                    <a:pt x="111451" y="263400"/>
                  </a:lnTo>
                  <a:lnTo>
                    <a:pt x="114559" y="275175"/>
                  </a:lnTo>
                  <a:lnTo>
                    <a:pt x="117846" y="287205"/>
                  </a:lnTo>
                  <a:lnTo>
                    <a:pt x="121838" y="301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553632" y="3273740"/>
              <a:ext cx="141535" cy="376656"/>
            </a:xfrm>
            <a:custGeom>
              <a:avLst/>
              <a:gdLst/>
              <a:ahLst/>
              <a:cxnLst/>
              <a:rect l="0" t="0" r="0" b="0"/>
              <a:pathLst>
                <a:path w="141535" h="376656">
                  <a:moveTo>
                    <a:pt x="79736" y="284892"/>
                  </a:moveTo>
                  <a:lnTo>
                    <a:pt x="79601" y="273291"/>
                  </a:lnTo>
                  <a:lnTo>
                    <a:pt x="78321" y="263442"/>
                  </a:lnTo>
                  <a:lnTo>
                    <a:pt x="75724" y="254442"/>
                  </a:lnTo>
                  <a:lnTo>
                    <a:pt x="71832" y="246173"/>
                  </a:lnTo>
                  <a:lnTo>
                    <a:pt x="66550" y="238794"/>
                  </a:lnTo>
                  <a:lnTo>
                    <a:pt x="59968" y="232342"/>
                  </a:lnTo>
                  <a:lnTo>
                    <a:pt x="52468" y="227354"/>
                  </a:lnTo>
                  <a:lnTo>
                    <a:pt x="44606" y="224894"/>
                  </a:lnTo>
                  <a:lnTo>
                    <a:pt x="36736" y="225318"/>
                  </a:lnTo>
                  <a:lnTo>
                    <a:pt x="29169" y="228367"/>
                  </a:lnTo>
                  <a:lnTo>
                    <a:pt x="22241" y="233536"/>
                  </a:lnTo>
                  <a:lnTo>
                    <a:pt x="16070" y="240311"/>
                  </a:lnTo>
                  <a:lnTo>
                    <a:pt x="10756" y="248415"/>
                  </a:lnTo>
                  <a:lnTo>
                    <a:pt x="6479" y="257816"/>
                  </a:lnTo>
                  <a:lnTo>
                    <a:pt x="3234" y="268387"/>
                  </a:lnTo>
                  <a:lnTo>
                    <a:pt x="1035" y="279753"/>
                  </a:lnTo>
                  <a:lnTo>
                    <a:pt x="0" y="291381"/>
                  </a:lnTo>
                  <a:lnTo>
                    <a:pt x="80" y="302943"/>
                  </a:lnTo>
                  <a:lnTo>
                    <a:pt x="1099" y="314318"/>
                  </a:lnTo>
                  <a:lnTo>
                    <a:pt x="2845" y="325489"/>
                  </a:lnTo>
                  <a:lnTo>
                    <a:pt x="5137" y="336476"/>
                  </a:lnTo>
                  <a:lnTo>
                    <a:pt x="8150" y="346990"/>
                  </a:lnTo>
                  <a:lnTo>
                    <a:pt x="12382" y="356452"/>
                  </a:lnTo>
                  <a:lnTo>
                    <a:pt x="18004" y="364618"/>
                  </a:lnTo>
                  <a:lnTo>
                    <a:pt x="24729" y="371085"/>
                  </a:lnTo>
                  <a:lnTo>
                    <a:pt x="32008" y="375148"/>
                  </a:lnTo>
                  <a:lnTo>
                    <a:pt x="39458" y="376655"/>
                  </a:lnTo>
                  <a:lnTo>
                    <a:pt x="46899" y="375903"/>
                  </a:lnTo>
                  <a:lnTo>
                    <a:pt x="54268" y="373355"/>
                  </a:lnTo>
                  <a:lnTo>
                    <a:pt x="61549" y="369453"/>
                  </a:lnTo>
                  <a:lnTo>
                    <a:pt x="68591" y="364244"/>
                  </a:lnTo>
                  <a:lnTo>
                    <a:pt x="75100" y="357401"/>
                  </a:lnTo>
                  <a:lnTo>
                    <a:pt x="80967" y="348875"/>
                  </a:lnTo>
                  <a:lnTo>
                    <a:pt x="86399" y="338879"/>
                  </a:lnTo>
                  <a:lnTo>
                    <a:pt x="91814" y="327721"/>
                  </a:lnTo>
                  <a:lnTo>
                    <a:pt x="97453" y="315695"/>
                  </a:lnTo>
                  <a:lnTo>
                    <a:pt x="103054" y="303044"/>
                  </a:lnTo>
                  <a:lnTo>
                    <a:pt x="107981" y="289952"/>
                  </a:lnTo>
                  <a:lnTo>
                    <a:pt x="111930" y="276561"/>
                  </a:lnTo>
                  <a:lnTo>
                    <a:pt x="115072" y="263129"/>
                  </a:lnTo>
                  <a:lnTo>
                    <a:pt x="117872" y="250031"/>
                  </a:lnTo>
                  <a:lnTo>
                    <a:pt x="120643" y="237433"/>
                  </a:lnTo>
                  <a:lnTo>
                    <a:pt x="123523" y="225006"/>
                  </a:lnTo>
                  <a:lnTo>
                    <a:pt x="126543" y="212056"/>
                  </a:lnTo>
                  <a:lnTo>
                    <a:pt x="129687" y="198226"/>
                  </a:lnTo>
                  <a:lnTo>
                    <a:pt x="132766" y="183495"/>
                  </a:lnTo>
                  <a:lnTo>
                    <a:pt x="135447" y="167994"/>
                  </a:lnTo>
                  <a:lnTo>
                    <a:pt x="137578" y="151900"/>
                  </a:lnTo>
                  <a:lnTo>
                    <a:pt x="139178" y="135534"/>
                  </a:lnTo>
                  <a:lnTo>
                    <a:pt x="140333" y="119327"/>
                  </a:lnTo>
                  <a:lnTo>
                    <a:pt x="141142" y="103504"/>
                  </a:lnTo>
                  <a:lnTo>
                    <a:pt x="141534" y="88102"/>
                  </a:lnTo>
                  <a:lnTo>
                    <a:pt x="141274" y="73066"/>
                  </a:lnTo>
                  <a:lnTo>
                    <a:pt x="140284" y="58324"/>
                  </a:lnTo>
                  <a:lnTo>
                    <a:pt x="138638" y="43964"/>
                  </a:lnTo>
                  <a:lnTo>
                    <a:pt x="136462" y="30235"/>
                  </a:lnTo>
                  <a:lnTo>
                    <a:pt x="133873" y="17249"/>
                  </a:lnTo>
                  <a:lnTo>
                    <a:pt x="130525" y="6057"/>
                  </a:lnTo>
                  <a:lnTo>
                    <a:pt x="126092" y="0"/>
                  </a:lnTo>
                  <a:lnTo>
                    <a:pt x="121610" y="984"/>
                  </a:lnTo>
                  <a:lnTo>
                    <a:pt x="118185" y="7174"/>
                  </a:lnTo>
                  <a:lnTo>
                    <a:pt x="115675" y="16768"/>
                  </a:lnTo>
                  <a:lnTo>
                    <a:pt x="113480" y="28356"/>
                  </a:lnTo>
                  <a:lnTo>
                    <a:pt x="111215" y="41050"/>
                  </a:lnTo>
                  <a:lnTo>
                    <a:pt x="108895" y="54508"/>
                  </a:lnTo>
                  <a:lnTo>
                    <a:pt x="106808" y="68767"/>
                  </a:lnTo>
                  <a:lnTo>
                    <a:pt x="105115" y="83810"/>
                  </a:lnTo>
                  <a:lnTo>
                    <a:pt x="103831" y="99526"/>
                  </a:lnTo>
                  <a:lnTo>
                    <a:pt x="102894" y="115770"/>
                  </a:lnTo>
                  <a:lnTo>
                    <a:pt x="102231" y="132409"/>
                  </a:lnTo>
                  <a:lnTo>
                    <a:pt x="101771" y="149331"/>
                  </a:lnTo>
                  <a:lnTo>
                    <a:pt x="101454" y="166451"/>
                  </a:lnTo>
                  <a:lnTo>
                    <a:pt x="101238" y="183705"/>
                  </a:lnTo>
                  <a:lnTo>
                    <a:pt x="101091" y="200884"/>
                  </a:lnTo>
                  <a:lnTo>
                    <a:pt x="100993" y="217651"/>
                  </a:lnTo>
                  <a:lnTo>
                    <a:pt x="100931" y="233853"/>
                  </a:lnTo>
                  <a:lnTo>
                    <a:pt x="101060" y="249343"/>
                  </a:lnTo>
                  <a:lnTo>
                    <a:pt x="101679" y="263906"/>
                  </a:lnTo>
                  <a:lnTo>
                    <a:pt x="102907" y="277505"/>
                  </a:lnTo>
                  <a:lnTo>
                    <a:pt x="104555" y="289814"/>
                  </a:lnTo>
                  <a:lnTo>
                    <a:pt x="106372" y="301343"/>
                  </a:lnTo>
                  <a:lnTo>
                    <a:pt x="108517" y="313106"/>
                  </a:lnTo>
                  <a:lnTo>
                    <a:pt x="111322" y="327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879454" y="3487382"/>
              <a:ext cx="153997" cy="176536"/>
            </a:xfrm>
            <a:custGeom>
              <a:avLst/>
              <a:gdLst/>
              <a:ahLst/>
              <a:cxnLst/>
              <a:rect l="0" t="0" r="0" b="0"/>
              <a:pathLst>
                <a:path w="153997" h="176536">
                  <a:moveTo>
                    <a:pt x="101354" y="71250"/>
                  </a:moveTo>
                  <a:lnTo>
                    <a:pt x="95553" y="62448"/>
                  </a:lnTo>
                  <a:lnTo>
                    <a:pt x="90630" y="54102"/>
                  </a:lnTo>
                  <a:lnTo>
                    <a:pt x="86122" y="45407"/>
                  </a:lnTo>
                  <a:lnTo>
                    <a:pt x="81728" y="36459"/>
                  </a:lnTo>
                  <a:lnTo>
                    <a:pt x="77067" y="27613"/>
                  </a:lnTo>
                  <a:lnTo>
                    <a:pt x="71947" y="19088"/>
                  </a:lnTo>
                  <a:lnTo>
                    <a:pt x="66197" y="11418"/>
                  </a:lnTo>
                  <a:lnTo>
                    <a:pt x="59576" y="5485"/>
                  </a:lnTo>
                  <a:lnTo>
                    <a:pt x="52055" y="1624"/>
                  </a:lnTo>
                  <a:lnTo>
                    <a:pt x="44070" y="0"/>
                  </a:lnTo>
                  <a:lnTo>
                    <a:pt x="36406" y="873"/>
                  </a:lnTo>
                  <a:lnTo>
                    <a:pt x="29478" y="4128"/>
                  </a:lnTo>
                  <a:lnTo>
                    <a:pt x="23355" y="9379"/>
                  </a:lnTo>
                  <a:lnTo>
                    <a:pt x="17933" y="16175"/>
                  </a:lnTo>
                  <a:lnTo>
                    <a:pt x="13072" y="24112"/>
                  </a:lnTo>
                  <a:lnTo>
                    <a:pt x="8788" y="33031"/>
                  </a:lnTo>
                  <a:lnTo>
                    <a:pt x="5276" y="42993"/>
                  </a:lnTo>
                  <a:lnTo>
                    <a:pt x="2579" y="53948"/>
                  </a:lnTo>
                  <a:lnTo>
                    <a:pt x="767" y="65575"/>
                  </a:lnTo>
                  <a:lnTo>
                    <a:pt x="0" y="77379"/>
                  </a:lnTo>
                  <a:lnTo>
                    <a:pt x="262" y="89060"/>
                  </a:lnTo>
                  <a:lnTo>
                    <a:pt x="1405" y="100514"/>
                  </a:lnTo>
                  <a:lnTo>
                    <a:pt x="3235" y="111739"/>
                  </a:lnTo>
                  <a:lnTo>
                    <a:pt x="5578" y="122766"/>
                  </a:lnTo>
                  <a:lnTo>
                    <a:pt x="8456" y="133477"/>
                  </a:lnTo>
                  <a:lnTo>
                    <a:pt x="12066" y="143603"/>
                  </a:lnTo>
                  <a:lnTo>
                    <a:pt x="16462" y="153029"/>
                  </a:lnTo>
                  <a:lnTo>
                    <a:pt x="21718" y="161156"/>
                  </a:lnTo>
                  <a:lnTo>
                    <a:pt x="28003" y="166872"/>
                  </a:lnTo>
                  <a:lnTo>
                    <a:pt x="35304" y="169779"/>
                  </a:lnTo>
                  <a:lnTo>
                    <a:pt x="43310" y="169950"/>
                  </a:lnTo>
                  <a:lnTo>
                    <a:pt x="51521" y="167563"/>
                  </a:lnTo>
                  <a:lnTo>
                    <a:pt x="59629" y="162992"/>
                  </a:lnTo>
                  <a:lnTo>
                    <a:pt x="67360" y="156536"/>
                  </a:lnTo>
                  <a:lnTo>
                    <a:pt x="74397" y="148325"/>
                  </a:lnTo>
                  <a:lnTo>
                    <a:pt x="80643" y="138587"/>
                  </a:lnTo>
                  <a:lnTo>
                    <a:pt x="86004" y="127629"/>
                  </a:lnTo>
                  <a:lnTo>
                    <a:pt x="90315" y="115750"/>
                  </a:lnTo>
                  <a:lnTo>
                    <a:pt x="93598" y="103300"/>
                  </a:lnTo>
                  <a:lnTo>
                    <a:pt x="96340" y="93823"/>
                  </a:lnTo>
                  <a:lnTo>
                    <a:pt x="99028" y="91306"/>
                  </a:lnTo>
                  <a:lnTo>
                    <a:pt x="101607" y="94013"/>
                  </a:lnTo>
                  <a:lnTo>
                    <a:pt x="104207" y="99875"/>
                  </a:lnTo>
                  <a:lnTo>
                    <a:pt x="106943" y="107585"/>
                  </a:lnTo>
                  <a:lnTo>
                    <a:pt x="109853" y="116378"/>
                  </a:lnTo>
                  <a:lnTo>
                    <a:pt x="113087" y="125655"/>
                  </a:lnTo>
                  <a:lnTo>
                    <a:pt x="116924" y="134853"/>
                  </a:lnTo>
                  <a:lnTo>
                    <a:pt x="121458" y="143682"/>
                  </a:lnTo>
                  <a:lnTo>
                    <a:pt x="126514" y="151785"/>
                  </a:lnTo>
                  <a:lnTo>
                    <a:pt x="132343" y="159418"/>
                  </a:lnTo>
                  <a:lnTo>
                    <a:pt x="140579" y="167248"/>
                  </a:lnTo>
                  <a:lnTo>
                    <a:pt x="153996" y="176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173034" y="3495461"/>
              <a:ext cx="176273" cy="174183"/>
            </a:xfrm>
            <a:custGeom>
              <a:avLst/>
              <a:gdLst/>
              <a:ahLst/>
              <a:cxnLst/>
              <a:rect l="0" t="0" r="0" b="0"/>
              <a:pathLst>
                <a:path w="176273" h="174183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61" y="65171"/>
                  </a:lnTo>
                  <a:lnTo>
                    <a:pt x="2244" y="79589"/>
                  </a:lnTo>
                  <a:lnTo>
                    <a:pt x="4905" y="93869"/>
                  </a:lnTo>
                  <a:lnTo>
                    <a:pt x="8626" y="107518"/>
                  </a:lnTo>
                  <a:lnTo>
                    <a:pt x="13411" y="119609"/>
                  </a:lnTo>
                  <a:lnTo>
                    <a:pt x="19373" y="128680"/>
                  </a:lnTo>
                  <a:lnTo>
                    <a:pt x="26448" y="134211"/>
                  </a:lnTo>
                  <a:lnTo>
                    <a:pt x="34129" y="136329"/>
                  </a:lnTo>
                  <a:lnTo>
                    <a:pt x="41591" y="135340"/>
                  </a:lnTo>
                  <a:lnTo>
                    <a:pt x="48382" y="131754"/>
                  </a:lnTo>
                  <a:lnTo>
                    <a:pt x="54414" y="126149"/>
                  </a:lnTo>
                  <a:lnTo>
                    <a:pt x="59774" y="119051"/>
                  </a:lnTo>
                  <a:lnTo>
                    <a:pt x="64607" y="110954"/>
                  </a:lnTo>
                  <a:lnTo>
                    <a:pt x="69281" y="104742"/>
                  </a:lnTo>
                  <a:lnTo>
                    <a:pt x="73727" y="103768"/>
                  </a:lnTo>
                  <a:lnTo>
                    <a:pt x="77391" y="107062"/>
                  </a:lnTo>
                  <a:lnTo>
                    <a:pt x="80543" y="113101"/>
                  </a:lnTo>
                  <a:lnTo>
                    <a:pt x="83695" y="120826"/>
                  </a:lnTo>
                  <a:lnTo>
                    <a:pt x="87344" y="129584"/>
                  </a:lnTo>
                  <a:lnTo>
                    <a:pt x="91692" y="138973"/>
                  </a:lnTo>
                  <a:lnTo>
                    <a:pt x="96881" y="148428"/>
                  </a:lnTo>
                  <a:lnTo>
                    <a:pt x="103103" y="157186"/>
                  </a:lnTo>
                  <a:lnTo>
                    <a:pt x="110352" y="164881"/>
                  </a:lnTo>
                  <a:lnTo>
                    <a:pt x="118317" y="170864"/>
                  </a:lnTo>
                  <a:lnTo>
                    <a:pt x="126501" y="174072"/>
                  </a:lnTo>
                  <a:lnTo>
                    <a:pt x="134588" y="174182"/>
                  </a:lnTo>
                  <a:lnTo>
                    <a:pt x="142305" y="171340"/>
                  </a:lnTo>
                  <a:lnTo>
                    <a:pt x="149334" y="165786"/>
                  </a:lnTo>
                  <a:lnTo>
                    <a:pt x="155573" y="157943"/>
                  </a:lnTo>
                  <a:lnTo>
                    <a:pt x="160931" y="148309"/>
                  </a:lnTo>
                  <a:lnTo>
                    <a:pt x="165240" y="137344"/>
                  </a:lnTo>
                  <a:lnTo>
                    <a:pt x="168510" y="125421"/>
                  </a:lnTo>
                  <a:lnTo>
                    <a:pt x="170894" y="112828"/>
                  </a:lnTo>
                  <a:lnTo>
                    <a:pt x="172587" y="99769"/>
                  </a:lnTo>
                  <a:lnTo>
                    <a:pt x="173766" y="86406"/>
                  </a:lnTo>
                  <a:lnTo>
                    <a:pt x="174579" y="73254"/>
                  </a:lnTo>
                  <a:lnTo>
                    <a:pt x="175220" y="59800"/>
                  </a:lnTo>
                  <a:lnTo>
                    <a:pt x="175753" y="43747"/>
                  </a:lnTo>
                  <a:lnTo>
                    <a:pt x="17627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376283" y="3305948"/>
              <a:ext cx="120422" cy="336913"/>
            </a:xfrm>
            <a:custGeom>
              <a:avLst/>
              <a:gdLst/>
              <a:ahLst/>
              <a:cxnLst/>
              <a:rect l="0" t="0" r="0" b="0"/>
              <a:pathLst>
                <a:path w="120422" h="336913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50"/>
                  </a:lnTo>
                  <a:lnTo>
                    <a:pt x="680" y="38831"/>
                  </a:lnTo>
                  <a:lnTo>
                    <a:pt x="2147" y="50642"/>
                  </a:lnTo>
                  <a:lnTo>
                    <a:pt x="4211" y="63106"/>
                  </a:lnTo>
                  <a:lnTo>
                    <a:pt x="6547" y="76216"/>
                  </a:lnTo>
                  <a:lnTo>
                    <a:pt x="8723" y="90145"/>
                  </a:lnTo>
                  <a:lnTo>
                    <a:pt x="10516" y="104911"/>
                  </a:lnTo>
                  <a:lnTo>
                    <a:pt x="12057" y="120080"/>
                  </a:lnTo>
                  <a:lnTo>
                    <a:pt x="13705" y="134881"/>
                  </a:lnTo>
                  <a:lnTo>
                    <a:pt x="15667" y="148919"/>
                  </a:lnTo>
                  <a:lnTo>
                    <a:pt x="17987" y="162463"/>
                  </a:lnTo>
                  <a:lnTo>
                    <a:pt x="20626" y="176238"/>
                  </a:lnTo>
                  <a:lnTo>
                    <a:pt x="23515" y="190653"/>
                  </a:lnTo>
                  <a:lnTo>
                    <a:pt x="26590" y="205624"/>
                  </a:lnTo>
                  <a:lnTo>
                    <a:pt x="29801" y="220760"/>
                  </a:lnTo>
                  <a:lnTo>
                    <a:pt x="33102" y="235800"/>
                  </a:lnTo>
                  <a:lnTo>
                    <a:pt x="36301" y="250646"/>
                  </a:lnTo>
                  <a:lnTo>
                    <a:pt x="39068" y="265293"/>
                  </a:lnTo>
                  <a:lnTo>
                    <a:pt x="41251" y="279743"/>
                  </a:lnTo>
                  <a:lnTo>
                    <a:pt x="42501" y="292908"/>
                  </a:lnTo>
                  <a:lnTo>
                    <a:pt x="42277" y="301266"/>
                  </a:lnTo>
                  <a:lnTo>
                    <a:pt x="41011" y="302670"/>
                  </a:lnTo>
                  <a:lnTo>
                    <a:pt x="39699" y="298904"/>
                  </a:lnTo>
                  <a:lnTo>
                    <a:pt x="38995" y="291867"/>
                  </a:lnTo>
                  <a:lnTo>
                    <a:pt x="39528" y="283025"/>
                  </a:lnTo>
                  <a:lnTo>
                    <a:pt x="41497" y="273275"/>
                  </a:lnTo>
                  <a:lnTo>
                    <a:pt x="44777" y="263256"/>
                  </a:lnTo>
                  <a:lnTo>
                    <a:pt x="49118" y="253509"/>
                  </a:lnTo>
                  <a:lnTo>
                    <a:pt x="54259" y="244300"/>
                  </a:lnTo>
                  <a:lnTo>
                    <a:pt x="59979" y="236468"/>
                  </a:lnTo>
                  <a:lnTo>
                    <a:pt x="66111" y="231472"/>
                  </a:lnTo>
                  <a:lnTo>
                    <a:pt x="72527" y="229856"/>
                  </a:lnTo>
                  <a:lnTo>
                    <a:pt x="79139" y="231365"/>
                  </a:lnTo>
                  <a:lnTo>
                    <a:pt x="85883" y="235416"/>
                  </a:lnTo>
                  <a:lnTo>
                    <a:pt x="92709" y="241400"/>
                  </a:lnTo>
                  <a:lnTo>
                    <a:pt x="99259" y="248956"/>
                  </a:lnTo>
                  <a:lnTo>
                    <a:pt x="104899" y="257979"/>
                  </a:lnTo>
                  <a:lnTo>
                    <a:pt x="109356" y="268289"/>
                  </a:lnTo>
                  <a:lnTo>
                    <a:pt x="112694" y="279409"/>
                  </a:lnTo>
                  <a:lnTo>
                    <a:pt x="115462" y="291939"/>
                  </a:lnTo>
                  <a:lnTo>
                    <a:pt x="117898" y="309210"/>
                  </a:lnTo>
                  <a:lnTo>
                    <a:pt x="12042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546680" y="3484932"/>
              <a:ext cx="82396" cy="186226"/>
            </a:xfrm>
            <a:custGeom>
              <a:avLst/>
              <a:gdLst/>
              <a:ahLst/>
              <a:cxnLst/>
              <a:rect l="0" t="0" r="0" b="0"/>
              <a:pathLst>
                <a:path w="82396" h="186226">
                  <a:moveTo>
                    <a:pt x="55309" y="10529"/>
                  </a:moveTo>
                  <a:lnTo>
                    <a:pt x="46642" y="13597"/>
                  </a:lnTo>
                  <a:lnTo>
                    <a:pt x="39575" y="17659"/>
                  </a:lnTo>
                  <a:lnTo>
                    <a:pt x="33470" y="23151"/>
                  </a:lnTo>
                  <a:lnTo>
                    <a:pt x="28068" y="29911"/>
                  </a:lnTo>
                  <a:lnTo>
                    <a:pt x="23207" y="37709"/>
                  </a:lnTo>
                  <a:lnTo>
                    <a:pt x="18747" y="46307"/>
                  </a:lnTo>
                  <a:lnTo>
                    <a:pt x="14580" y="55492"/>
                  </a:lnTo>
                  <a:lnTo>
                    <a:pt x="10621" y="65097"/>
                  </a:lnTo>
                  <a:lnTo>
                    <a:pt x="6815" y="75001"/>
                  </a:lnTo>
                  <a:lnTo>
                    <a:pt x="3446" y="85277"/>
                  </a:lnTo>
                  <a:lnTo>
                    <a:pt x="1093" y="96167"/>
                  </a:lnTo>
                  <a:lnTo>
                    <a:pt x="0" y="107751"/>
                  </a:lnTo>
                  <a:lnTo>
                    <a:pt x="251" y="119803"/>
                  </a:lnTo>
                  <a:lnTo>
                    <a:pt x="1941" y="131892"/>
                  </a:lnTo>
                  <a:lnTo>
                    <a:pt x="4974" y="143756"/>
                  </a:lnTo>
                  <a:lnTo>
                    <a:pt x="9280" y="154993"/>
                  </a:lnTo>
                  <a:lnTo>
                    <a:pt x="14912" y="165007"/>
                  </a:lnTo>
                  <a:lnTo>
                    <a:pt x="21766" y="173576"/>
                  </a:lnTo>
                  <a:lnTo>
                    <a:pt x="29469" y="180328"/>
                  </a:lnTo>
                  <a:lnTo>
                    <a:pt x="37476" y="184591"/>
                  </a:lnTo>
                  <a:lnTo>
                    <a:pt x="45446" y="186225"/>
                  </a:lnTo>
                  <a:lnTo>
                    <a:pt x="53085" y="185221"/>
                  </a:lnTo>
                  <a:lnTo>
                    <a:pt x="60062" y="181439"/>
                  </a:lnTo>
                  <a:lnTo>
                    <a:pt x="66265" y="175082"/>
                  </a:lnTo>
                  <a:lnTo>
                    <a:pt x="71600" y="166597"/>
                  </a:lnTo>
                  <a:lnTo>
                    <a:pt x="75893" y="156477"/>
                  </a:lnTo>
                  <a:lnTo>
                    <a:pt x="79150" y="145163"/>
                  </a:lnTo>
                  <a:lnTo>
                    <a:pt x="81354" y="133163"/>
                  </a:lnTo>
                  <a:lnTo>
                    <a:pt x="82395" y="121043"/>
                  </a:lnTo>
                  <a:lnTo>
                    <a:pt x="82317" y="109118"/>
                  </a:lnTo>
                  <a:lnTo>
                    <a:pt x="81301" y="97484"/>
                  </a:lnTo>
                  <a:lnTo>
                    <a:pt x="79555" y="86132"/>
                  </a:lnTo>
                  <a:lnTo>
                    <a:pt x="77268" y="75011"/>
                  </a:lnTo>
                  <a:lnTo>
                    <a:pt x="74429" y="64066"/>
                  </a:lnTo>
                  <a:lnTo>
                    <a:pt x="70847" y="53249"/>
                  </a:lnTo>
                  <a:lnTo>
                    <a:pt x="66482" y="42537"/>
                  </a:lnTo>
                  <a:lnTo>
                    <a:pt x="61735" y="32357"/>
                  </a:lnTo>
                  <a:lnTo>
                    <a:pt x="56889" y="22577"/>
                  </a:lnTo>
                  <a:lnTo>
                    <a:pt x="51517" y="12337"/>
                  </a:lnTo>
                  <a:lnTo>
                    <a:pt x="447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633575" y="3327005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5" y="65463"/>
                  </a:lnTo>
                  <a:lnTo>
                    <a:pt x="2080" y="81191"/>
                  </a:lnTo>
                  <a:lnTo>
                    <a:pt x="3904" y="97639"/>
                  </a:lnTo>
                  <a:lnTo>
                    <a:pt x="6201" y="114960"/>
                  </a:lnTo>
                  <a:lnTo>
                    <a:pt x="8853" y="133159"/>
                  </a:lnTo>
                  <a:lnTo>
                    <a:pt x="11599" y="151955"/>
                  </a:lnTo>
                  <a:lnTo>
                    <a:pt x="14054" y="170877"/>
                  </a:lnTo>
                  <a:lnTo>
                    <a:pt x="16039" y="189639"/>
                  </a:lnTo>
                  <a:lnTo>
                    <a:pt x="17709" y="207983"/>
                  </a:lnTo>
                  <a:lnTo>
                    <a:pt x="19445" y="225608"/>
                  </a:lnTo>
                  <a:lnTo>
                    <a:pt x="21468" y="242420"/>
                  </a:lnTo>
                  <a:lnTo>
                    <a:pt x="23829" y="258338"/>
                  </a:lnTo>
                  <a:lnTo>
                    <a:pt x="26493" y="273195"/>
                  </a:lnTo>
                  <a:lnTo>
                    <a:pt x="29394" y="286994"/>
                  </a:lnTo>
                  <a:lnTo>
                    <a:pt x="32320" y="299440"/>
                  </a:lnTo>
                  <a:lnTo>
                    <a:pt x="35208" y="311076"/>
                  </a:lnTo>
                  <a:lnTo>
                    <a:pt x="38309" y="322927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700801" y="3542491"/>
              <a:ext cx="80174" cy="226712"/>
            </a:xfrm>
            <a:custGeom>
              <a:avLst/>
              <a:gdLst/>
              <a:ahLst/>
              <a:cxnLst/>
              <a:rect l="0" t="0" r="0" b="0"/>
              <a:pathLst>
                <a:path w="80174" h="226712">
                  <a:moveTo>
                    <a:pt x="17002" y="79312"/>
                  </a:moveTo>
                  <a:lnTo>
                    <a:pt x="25736" y="76311"/>
                  </a:lnTo>
                  <a:lnTo>
                    <a:pt x="33442" y="72888"/>
                  </a:lnTo>
                  <a:lnTo>
                    <a:pt x="40841" y="68688"/>
                  </a:lnTo>
                  <a:lnTo>
                    <a:pt x="47929" y="63615"/>
                  </a:lnTo>
                  <a:lnTo>
                    <a:pt x="54460" y="57485"/>
                  </a:lnTo>
                  <a:lnTo>
                    <a:pt x="60318" y="50302"/>
                  </a:lnTo>
                  <a:lnTo>
                    <a:pt x="65064" y="42214"/>
                  </a:lnTo>
                  <a:lnTo>
                    <a:pt x="67890" y="33420"/>
                  </a:lnTo>
                  <a:lnTo>
                    <a:pt x="68515" y="24118"/>
                  </a:lnTo>
                  <a:lnTo>
                    <a:pt x="66815" y="15112"/>
                  </a:lnTo>
                  <a:lnTo>
                    <a:pt x="62558" y="7744"/>
                  </a:lnTo>
                  <a:lnTo>
                    <a:pt x="55891" y="2622"/>
                  </a:lnTo>
                  <a:lnTo>
                    <a:pt x="47707" y="0"/>
                  </a:lnTo>
                  <a:lnTo>
                    <a:pt x="39384" y="129"/>
                  </a:lnTo>
                  <a:lnTo>
                    <a:pt x="31725" y="2848"/>
                  </a:lnTo>
                  <a:lnTo>
                    <a:pt x="24963" y="7722"/>
                  </a:lnTo>
                  <a:lnTo>
                    <a:pt x="19040" y="14257"/>
                  </a:lnTo>
                  <a:lnTo>
                    <a:pt x="13805" y="22021"/>
                  </a:lnTo>
                  <a:lnTo>
                    <a:pt x="9255" y="30992"/>
                  </a:lnTo>
                  <a:lnTo>
                    <a:pt x="5555" y="41521"/>
                  </a:lnTo>
                  <a:lnTo>
                    <a:pt x="2729" y="53669"/>
                  </a:lnTo>
                  <a:lnTo>
                    <a:pt x="829" y="66911"/>
                  </a:lnTo>
                  <a:lnTo>
                    <a:pt x="0" y="80339"/>
                  </a:lnTo>
                  <a:lnTo>
                    <a:pt x="227" y="93411"/>
                  </a:lnTo>
                  <a:lnTo>
                    <a:pt x="1515" y="106119"/>
                  </a:lnTo>
                  <a:lnTo>
                    <a:pt x="3975" y="118792"/>
                  </a:lnTo>
                  <a:lnTo>
                    <a:pt x="7555" y="131641"/>
                  </a:lnTo>
                  <a:lnTo>
                    <a:pt x="12076" y="144406"/>
                  </a:lnTo>
                  <a:lnTo>
                    <a:pt x="17327" y="156458"/>
                  </a:lnTo>
                  <a:lnTo>
                    <a:pt x="23122" y="167494"/>
                  </a:lnTo>
                  <a:lnTo>
                    <a:pt x="29469" y="177534"/>
                  </a:lnTo>
                  <a:lnTo>
                    <a:pt x="36562" y="186738"/>
                  </a:lnTo>
                  <a:lnTo>
                    <a:pt x="44429" y="195290"/>
                  </a:lnTo>
                  <a:lnTo>
                    <a:pt x="52526" y="203061"/>
                  </a:lnTo>
                  <a:lnTo>
                    <a:pt x="60596" y="210363"/>
                  </a:lnTo>
                  <a:lnTo>
                    <a:pt x="69353" y="217843"/>
                  </a:lnTo>
                  <a:lnTo>
                    <a:pt x="80173" y="226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306362" y="4050885"/>
              <a:ext cx="133249" cy="181571"/>
            </a:xfrm>
            <a:custGeom>
              <a:avLst/>
              <a:gdLst/>
              <a:ahLst/>
              <a:cxnLst/>
              <a:rect l="0" t="0" r="0" b="0"/>
              <a:pathLst>
                <a:path w="133249" h="181571">
                  <a:moveTo>
                    <a:pt x="0" y="65757"/>
                  </a:moveTo>
                  <a:lnTo>
                    <a:pt x="2934" y="77425"/>
                  </a:lnTo>
                  <a:lnTo>
                    <a:pt x="5716" y="87914"/>
                  </a:lnTo>
                  <a:lnTo>
                    <a:pt x="8616" y="98224"/>
                  </a:lnTo>
                  <a:lnTo>
                    <a:pt x="11656" y="108871"/>
                  </a:lnTo>
                  <a:lnTo>
                    <a:pt x="14821" y="120512"/>
                  </a:lnTo>
                  <a:lnTo>
                    <a:pt x="18071" y="133376"/>
                  </a:lnTo>
                  <a:lnTo>
                    <a:pt x="20875" y="146244"/>
                  </a:lnTo>
                  <a:lnTo>
                    <a:pt x="21768" y="156682"/>
                  </a:lnTo>
                  <a:lnTo>
                    <a:pt x="20242" y="162748"/>
                  </a:lnTo>
                  <a:lnTo>
                    <a:pt x="17484" y="163364"/>
                  </a:lnTo>
                  <a:lnTo>
                    <a:pt x="14224" y="159048"/>
                  </a:lnTo>
                  <a:lnTo>
                    <a:pt x="10934" y="151022"/>
                  </a:lnTo>
                  <a:lnTo>
                    <a:pt x="8049" y="140610"/>
                  </a:lnTo>
                  <a:lnTo>
                    <a:pt x="5755" y="128771"/>
                  </a:lnTo>
                  <a:lnTo>
                    <a:pt x="4202" y="116249"/>
                  </a:lnTo>
                  <a:lnTo>
                    <a:pt x="3604" y="103695"/>
                  </a:lnTo>
                  <a:lnTo>
                    <a:pt x="3978" y="91437"/>
                  </a:lnTo>
                  <a:lnTo>
                    <a:pt x="5193" y="79561"/>
                  </a:lnTo>
                  <a:lnTo>
                    <a:pt x="7072" y="68036"/>
                  </a:lnTo>
                  <a:lnTo>
                    <a:pt x="9448" y="56799"/>
                  </a:lnTo>
                  <a:lnTo>
                    <a:pt x="12347" y="45945"/>
                  </a:lnTo>
                  <a:lnTo>
                    <a:pt x="15970" y="35720"/>
                  </a:lnTo>
                  <a:lnTo>
                    <a:pt x="20379" y="26219"/>
                  </a:lnTo>
                  <a:lnTo>
                    <a:pt x="25815" y="17702"/>
                  </a:lnTo>
                  <a:lnTo>
                    <a:pt x="32753" y="10658"/>
                  </a:lnTo>
                  <a:lnTo>
                    <a:pt x="41305" y="5229"/>
                  </a:lnTo>
                  <a:lnTo>
                    <a:pt x="50964" y="1567"/>
                  </a:lnTo>
                  <a:lnTo>
                    <a:pt x="60825" y="0"/>
                  </a:lnTo>
                  <a:lnTo>
                    <a:pt x="70337" y="507"/>
                  </a:lnTo>
                  <a:lnTo>
                    <a:pt x="79161" y="2947"/>
                  </a:lnTo>
                  <a:lnTo>
                    <a:pt x="87007" y="7244"/>
                  </a:lnTo>
                  <a:lnTo>
                    <a:pt x="93834" y="13167"/>
                  </a:lnTo>
                  <a:lnTo>
                    <a:pt x="99775" y="20396"/>
                  </a:lnTo>
                  <a:lnTo>
                    <a:pt x="105014" y="28610"/>
                  </a:lnTo>
                  <a:lnTo>
                    <a:pt x="109731" y="37538"/>
                  </a:lnTo>
                  <a:lnTo>
                    <a:pt x="114072" y="46972"/>
                  </a:lnTo>
                  <a:lnTo>
                    <a:pt x="118150" y="56756"/>
                  </a:lnTo>
                  <a:lnTo>
                    <a:pt x="122039" y="66787"/>
                  </a:lnTo>
                  <a:lnTo>
                    <a:pt x="125636" y="77150"/>
                  </a:lnTo>
                  <a:lnTo>
                    <a:pt x="128672" y="88099"/>
                  </a:lnTo>
                  <a:lnTo>
                    <a:pt x="131041" y="99724"/>
                  </a:lnTo>
                  <a:lnTo>
                    <a:pt x="132631" y="111803"/>
                  </a:lnTo>
                  <a:lnTo>
                    <a:pt x="133248" y="123912"/>
                  </a:lnTo>
                  <a:lnTo>
                    <a:pt x="132888" y="135784"/>
                  </a:lnTo>
                  <a:lnTo>
                    <a:pt x="131842" y="146895"/>
                  </a:lnTo>
                  <a:lnTo>
                    <a:pt x="130504" y="157474"/>
                  </a:lnTo>
                  <a:lnTo>
                    <a:pt x="128756" y="168446"/>
                  </a:lnTo>
                  <a:lnTo>
                    <a:pt x="126342" y="181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480734" y="4053471"/>
              <a:ext cx="107153" cy="157207"/>
            </a:xfrm>
            <a:custGeom>
              <a:avLst/>
              <a:gdLst/>
              <a:ahLst/>
              <a:cxnLst/>
              <a:rect l="0" t="0" r="0" b="0"/>
              <a:pathLst>
                <a:path w="107153" h="157207">
                  <a:moveTo>
                    <a:pt x="4613" y="21057"/>
                  </a:moveTo>
                  <a:lnTo>
                    <a:pt x="1813" y="29926"/>
                  </a:lnTo>
                  <a:lnTo>
                    <a:pt x="311" y="38913"/>
                  </a:lnTo>
                  <a:lnTo>
                    <a:pt x="0" y="48908"/>
                  </a:lnTo>
                  <a:lnTo>
                    <a:pt x="507" y="59889"/>
                  </a:lnTo>
                  <a:lnTo>
                    <a:pt x="1326" y="71700"/>
                  </a:lnTo>
                  <a:lnTo>
                    <a:pt x="2151" y="84154"/>
                  </a:lnTo>
                  <a:lnTo>
                    <a:pt x="3181" y="96919"/>
                  </a:lnTo>
                  <a:lnTo>
                    <a:pt x="5004" y="109551"/>
                  </a:lnTo>
                  <a:lnTo>
                    <a:pt x="7905" y="121806"/>
                  </a:lnTo>
                  <a:lnTo>
                    <a:pt x="12177" y="133150"/>
                  </a:lnTo>
                  <a:lnTo>
                    <a:pt x="18258" y="142711"/>
                  </a:lnTo>
                  <a:lnTo>
                    <a:pt x="26200" y="150161"/>
                  </a:lnTo>
                  <a:lnTo>
                    <a:pt x="35432" y="155179"/>
                  </a:lnTo>
                  <a:lnTo>
                    <a:pt x="44998" y="157206"/>
                  </a:lnTo>
                  <a:lnTo>
                    <a:pt x="54313" y="156235"/>
                  </a:lnTo>
                  <a:lnTo>
                    <a:pt x="63173" y="152686"/>
                  </a:lnTo>
                  <a:lnTo>
                    <a:pt x="71575" y="147116"/>
                  </a:lnTo>
                  <a:lnTo>
                    <a:pt x="79585" y="140039"/>
                  </a:lnTo>
                  <a:lnTo>
                    <a:pt x="86964" y="131717"/>
                  </a:lnTo>
                  <a:lnTo>
                    <a:pt x="93175" y="122163"/>
                  </a:lnTo>
                  <a:lnTo>
                    <a:pt x="98023" y="111481"/>
                  </a:lnTo>
                  <a:lnTo>
                    <a:pt x="101619" y="99870"/>
                  </a:lnTo>
                  <a:lnTo>
                    <a:pt x="104199" y="87544"/>
                  </a:lnTo>
                  <a:lnTo>
                    <a:pt x="106006" y="74704"/>
                  </a:lnTo>
                  <a:lnTo>
                    <a:pt x="107059" y="61722"/>
                  </a:lnTo>
                  <a:lnTo>
                    <a:pt x="107152" y="47664"/>
                  </a:lnTo>
                  <a:lnTo>
                    <a:pt x="105181" y="29063"/>
                  </a:lnTo>
                  <a:lnTo>
                    <a:pt x="993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43274" y="4087179"/>
              <a:ext cx="210571" cy="166335"/>
            </a:xfrm>
            <a:custGeom>
              <a:avLst/>
              <a:gdLst/>
              <a:ahLst/>
              <a:cxnLst/>
              <a:rect l="0" t="0" r="0" b="0"/>
              <a:pathLst>
                <a:path w="210571" h="166335">
                  <a:moveTo>
                    <a:pt x="0" y="71577"/>
                  </a:moveTo>
                  <a:lnTo>
                    <a:pt x="2934" y="80446"/>
                  </a:lnTo>
                  <a:lnTo>
                    <a:pt x="5716" y="89432"/>
                  </a:lnTo>
                  <a:lnTo>
                    <a:pt x="8593" y="99406"/>
                  </a:lnTo>
                  <a:lnTo>
                    <a:pt x="10748" y="109524"/>
                  </a:lnTo>
                  <a:lnTo>
                    <a:pt x="10618" y="116685"/>
                  </a:lnTo>
                  <a:lnTo>
                    <a:pt x="8544" y="118349"/>
                  </a:lnTo>
                  <a:lnTo>
                    <a:pt x="6268" y="115266"/>
                  </a:lnTo>
                  <a:lnTo>
                    <a:pt x="4420" y="108726"/>
                  </a:lnTo>
                  <a:lnTo>
                    <a:pt x="3056" y="99773"/>
                  </a:lnTo>
                  <a:lnTo>
                    <a:pt x="2094" y="89171"/>
                  </a:lnTo>
                  <a:lnTo>
                    <a:pt x="1595" y="77613"/>
                  </a:lnTo>
                  <a:lnTo>
                    <a:pt x="1783" y="65771"/>
                  </a:lnTo>
                  <a:lnTo>
                    <a:pt x="2727" y="54027"/>
                  </a:lnTo>
                  <a:lnTo>
                    <a:pt x="4514" y="42680"/>
                  </a:lnTo>
                  <a:lnTo>
                    <a:pt x="7317" y="32050"/>
                  </a:lnTo>
                  <a:lnTo>
                    <a:pt x="11135" y="22250"/>
                  </a:lnTo>
                  <a:lnTo>
                    <a:pt x="15987" y="13853"/>
                  </a:lnTo>
                  <a:lnTo>
                    <a:pt x="21994" y="7947"/>
                  </a:lnTo>
                  <a:lnTo>
                    <a:pt x="29099" y="4909"/>
                  </a:lnTo>
                  <a:lnTo>
                    <a:pt x="36801" y="4648"/>
                  </a:lnTo>
                  <a:lnTo>
                    <a:pt x="44277" y="6974"/>
                  </a:lnTo>
                  <a:lnTo>
                    <a:pt x="51077" y="11501"/>
                  </a:lnTo>
                  <a:lnTo>
                    <a:pt x="57115" y="17756"/>
                  </a:lnTo>
                  <a:lnTo>
                    <a:pt x="62478" y="25300"/>
                  </a:lnTo>
                  <a:lnTo>
                    <a:pt x="67322" y="33738"/>
                  </a:lnTo>
                  <a:lnTo>
                    <a:pt x="72293" y="41579"/>
                  </a:lnTo>
                  <a:lnTo>
                    <a:pt x="78093" y="45447"/>
                  </a:lnTo>
                  <a:lnTo>
                    <a:pt x="84038" y="44008"/>
                  </a:lnTo>
                  <a:lnTo>
                    <a:pt x="89221" y="39236"/>
                  </a:lnTo>
                  <a:lnTo>
                    <a:pt x="93855" y="32646"/>
                  </a:lnTo>
                  <a:lnTo>
                    <a:pt x="98522" y="25267"/>
                  </a:lnTo>
                  <a:lnTo>
                    <a:pt x="103560" y="17675"/>
                  </a:lnTo>
                  <a:lnTo>
                    <a:pt x="109381" y="10605"/>
                  </a:lnTo>
                  <a:lnTo>
                    <a:pt x="116557" y="5062"/>
                  </a:lnTo>
                  <a:lnTo>
                    <a:pt x="125254" y="1455"/>
                  </a:lnTo>
                  <a:lnTo>
                    <a:pt x="134837" y="0"/>
                  </a:lnTo>
                  <a:lnTo>
                    <a:pt x="144111" y="983"/>
                  </a:lnTo>
                  <a:lnTo>
                    <a:pt x="152414" y="4316"/>
                  </a:lnTo>
                  <a:lnTo>
                    <a:pt x="159610" y="9787"/>
                  </a:lnTo>
                  <a:lnTo>
                    <a:pt x="165826" y="17263"/>
                  </a:lnTo>
                  <a:lnTo>
                    <a:pt x="171262" y="26472"/>
                  </a:lnTo>
                  <a:lnTo>
                    <a:pt x="176117" y="37057"/>
                  </a:lnTo>
                  <a:lnTo>
                    <a:pt x="180554" y="48677"/>
                  </a:lnTo>
                  <a:lnTo>
                    <a:pt x="184696" y="61046"/>
                  </a:lnTo>
                  <a:lnTo>
                    <a:pt x="188634" y="73943"/>
                  </a:lnTo>
                  <a:lnTo>
                    <a:pt x="192433" y="87206"/>
                  </a:lnTo>
                  <a:lnTo>
                    <a:pt x="196133" y="100707"/>
                  </a:lnTo>
                  <a:lnTo>
                    <a:pt x="199613" y="113951"/>
                  </a:lnTo>
                  <a:lnTo>
                    <a:pt x="202940" y="127476"/>
                  </a:lnTo>
                  <a:lnTo>
                    <a:pt x="206407" y="143588"/>
                  </a:lnTo>
                  <a:lnTo>
                    <a:pt x="210570" y="166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874901" y="3937658"/>
              <a:ext cx="172677" cy="279120"/>
            </a:xfrm>
            <a:custGeom>
              <a:avLst/>
              <a:gdLst/>
              <a:ahLst/>
              <a:cxnLst/>
              <a:rect l="0" t="0" r="0" b="0"/>
              <a:pathLst>
                <a:path w="172677" h="279120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7" y="29849"/>
                  </a:lnTo>
                  <a:lnTo>
                    <a:pt x="7970" y="42517"/>
                  </a:lnTo>
                  <a:lnTo>
                    <a:pt x="9467" y="55996"/>
                  </a:lnTo>
                  <a:lnTo>
                    <a:pt x="11313" y="69868"/>
                  </a:lnTo>
                  <a:lnTo>
                    <a:pt x="13380" y="83904"/>
                  </a:lnTo>
                  <a:lnTo>
                    <a:pt x="15312" y="97996"/>
                  </a:lnTo>
                  <a:lnTo>
                    <a:pt x="16913" y="112097"/>
                  </a:lnTo>
                  <a:lnTo>
                    <a:pt x="18309" y="126190"/>
                  </a:lnTo>
                  <a:lnTo>
                    <a:pt x="19854" y="140272"/>
                  </a:lnTo>
                  <a:lnTo>
                    <a:pt x="21745" y="154343"/>
                  </a:lnTo>
                  <a:lnTo>
                    <a:pt x="24015" y="168404"/>
                  </a:lnTo>
                  <a:lnTo>
                    <a:pt x="26617" y="182459"/>
                  </a:lnTo>
                  <a:lnTo>
                    <a:pt x="29471" y="196414"/>
                  </a:lnTo>
                  <a:lnTo>
                    <a:pt x="32118" y="206981"/>
                  </a:lnTo>
                  <a:lnTo>
                    <a:pt x="34229" y="210310"/>
                  </a:lnTo>
                  <a:lnTo>
                    <a:pt x="36431" y="208123"/>
                  </a:lnTo>
                  <a:lnTo>
                    <a:pt x="39317" y="202567"/>
                  </a:lnTo>
                  <a:lnTo>
                    <a:pt x="43092" y="195038"/>
                  </a:lnTo>
                  <a:lnTo>
                    <a:pt x="47868" y="186515"/>
                  </a:lnTo>
                  <a:lnTo>
                    <a:pt x="53799" y="177774"/>
                  </a:lnTo>
                  <a:lnTo>
                    <a:pt x="60851" y="169231"/>
                  </a:lnTo>
                  <a:lnTo>
                    <a:pt x="68852" y="161505"/>
                  </a:lnTo>
                  <a:lnTo>
                    <a:pt x="77591" y="155514"/>
                  </a:lnTo>
                  <a:lnTo>
                    <a:pt x="86873" y="151598"/>
                  </a:lnTo>
                  <a:lnTo>
                    <a:pt x="96545" y="149763"/>
                  </a:lnTo>
                  <a:lnTo>
                    <a:pt x="106490" y="149959"/>
                  </a:lnTo>
                  <a:lnTo>
                    <a:pt x="116618" y="151946"/>
                  </a:lnTo>
                  <a:lnTo>
                    <a:pt x="126707" y="155530"/>
                  </a:lnTo>
                  <a:lnTo>
                    <a:pt x="136409" y="160668"/>
                  </a:lnTo>
                  <a:lnTo>
                    <a:pt x="145554" y="167197"/>
                  </a:lnTo>
                  <a:lnTo>
                    <a:pt x="153831" y="175018"/>
                  </a:lnTo>
                  <a:lnTo>
                    <a:pt x="160712" y="184170"/>
                  </a:lnTo>
                  <a:lnTo>
                    <a:pt x="166038" y="194544"/>
                  </a:lnTo>
                  <a:lnTo>
                    <a:pt x="169800" y="205765"/>
                  </a:lnTo>
                  <a:lnTo>
                    <a:pt x="171967" y="217288"/>
                  </a:lnTo>
                  <a:lnTo>
                    <a:pt x="172676" y="228768"/>
                  </a:lnTo>
                  <a:lnTo>
                    <a:pt x="171866" y="239746"/>
                  </a:lnTo>
                  <a:lnTo>
                    <a:pt x="169204" y="249586"/>
                  </a:lnTo>
                  <a:lnTo>
                    <a:pt x="164669" y="258048"/>
                  </a:lnTo>
                  <a:lnTo>
                    <a:pt x="158353" y="265068"/>
                  </a:lnTo>
                  <a:lnTo>
                    <a:pt x="150294" y="270575"/>
                  </a:lnTo>
                  <a:lnTo>
                    <a:pt x="140693" y="274684"/>
                  </a:lnTo>
                  <a:lnTo>
                    <a:pt x="130009" y="277481"/>
                  </a:lnTo>
                  <a:lnTo>
                    <a:pt x="118855" y="278926"/>
                  </a:lnTo>
                  <a:lnTo>
                    <a:pt x="107621" y="279119"/>
                  </a:lnTo>
                  <a:lnTo>
                    <a:pt x="96640" y="278116"/>
                  </a:lnTo>
                  <a:lnTo>
                    <a:pt x="86267" y="275849"/>
                  </a:lnTo>
                  <a:lnTo>
                    <a:pt x="76633" y="272407"/>
                  </a:lnTo>
                  <a:lnTo>
                    <a:pt x="67984" y="268298"/>
                  </a:lnTo>
                  <a:lnTo>
                    <a:pt x="59922" y="263958"/>
                  </a:lnTo>
                  <a:lnTo>
                    <a:pt x="51741" y="259008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084149" y="4050713"/>
              <a:ext cx="115149" cy="190467"/>
            </a:xfrm>
            <a:custGeom>
              <a:avLst/>
              <a:gdLst/>
              <a:ahLst/>
              <a:cxnLst/>
              <a:rect l="0" t="0" r="0" b="0"/>
              <a:pathLst>
                <a:path w="115149" h="190467">
                  <a:moveTo>
                    <a:pt x="11851" y="108043"/>
                  </a:moveTo>
                  <a:lnTo>
                    <a:pt x="23586" y="107976"/>
                  </a:lnTo>
                  <a:lnTo>
                    <a:pt x="34715" y="107336"/>
                  </a:lnTo>
                  <a:lnTo>
                    <a:pt x="46304" y="106035"/>
                  </a:lnTo>
                  <a:lnTo>
                    <a:pt x="58120" y="104002"/>
                  </a:lnTo>
                  <a:lnTo>
                    <a:pt x="69483" y="101037"/>
                  </a:lnTo>
                  <a:lnTo>
                    <a:pt x="80028" y="97113"/>
                  </a:lnTo>
                  <a:lnTo>
                    <a:pt x="89556" y="92191"/>
                  </a:lnTo>
                  <a:lnTo>
                    <a:pt x="97880" y="86139"/>
                  </a:lnTo>
                  <a:lnTo>
                    <a:pt x="105016" y="78995"/>
                  </a:lnTo>
                  <a:lnTo>
                    <a:pt x="110655" y="70927"/>
                  </a:lnTo>
                  <a:lnTo>
                    <a:pt x="114094" y="62142"/>
                  </a:lnTo>
                  <a:lnTo>
                    <a:pt x="115148" y="52831"/>
                  </a:lnTo>
                  <a:lnTo>
                    <a:pt x="114078" y="43309"/>
                  </a:lnTo>
                  <a:lnTo>
                    <a:pt x="111310" y="33997"/>
                  </a:lnTo>
                  <a:lnTo>
                    <a:pt x="107256" y="25116"/>
                  </a:lnTo>
                  <a:lnTo>
                    <a:pt x="101944" y="17018"/>
                  </a:lnTo>
                  <a:lnTo>
                    <a:pt x="95031" y="10257"/>
                  </a:lnTo>
                  <a:lnTo>
                    <a:pt x="86467" y="5018"/>
                  </a:lnTo>
                  <a:lnTo>
                    <a:pt x="76786" y="1482"/>
                  </a:lnTo>
                  <a:lnTo>
                    <a:pt x="66903" y="0"/>
                  </a:lnTo>
                  <a:lnTo>
                    <a:pt x="57369" y="564"/>
                  </a:lnTo>
                  <a:lnTo>
                    <a:pt x="48359" y="3043"/>
                  </a:lnTo>
                  <a:lnTo>
                    <a:pt x="39855" y="7364"/>
                  </a:lnTo>
                  <a:lnTo>
                    <a:pt x="31771" y="13314"/>
                  </a:lnTo>
                  <a:lnTo>
                    <a:pt x="24173" y="20900"/>
                  </a:lnTo>
                  <a:lnTo>
                    <a:pt x="17282" y="30418"/>
                  </a:lnTo>
                  <a:lnTo>
                    <a:pt x="11169" y="41853"/>
                  </a:lnTo>
                  <a:lnTo>
                    <a:pt x="6079" y="54769"/>
                  </a:lnTo>
                  <a:lnTo>
                    <a:pt x="2490" y="68501"/>
                  </a:lnTo>
                  <a:lnTo>
                    <a:pt x="523" y="82582"/>
                  </a:lnTo>
                  <a:lnTo>
                    <a:pt x="0" y="96611"/>
                  </a:lnTo>
                  <a:lnTo>
                    <a:pt x="628" y="110177"/>
                  </a:lnTo>
                  <a:lnTo>
                    <a:pt x="2127" y="123108"/>
                  </a:lnTo>
                  <a:lnTo>
                    <a:pt x="4418" y="135265"/>
                  </a:lnTo>
                  <a:lnTo>
                    <a:pt x="7626" y="146444"/>
                  </a:lnTo>
                  <a:lnTo>
                    <a:pt x="11748" y="156630"/>
                  </a:lnTo>
                  <a:lnTo>
                    <a:pt x="16821" y="165794"/>
                  </a:lnTo>
                  <a:lnTo>
                    <a:pt x="22982" y="173812"/>
                  </a:lnTo>
                  <a:lnTo>
                    <a:pt x="30203" y="180713"/>
                  </a:lnTo>
                  <a:lnTo>
                    <a:pt x="38324" y="186179"/>
                  </a:lnTo>
                  <a:lnTo>
                    <a:pt x="47147" y="189497"/>
                  </a:lnTo>
                  <a:lnTo>
                    <a:pt x="56478" y="190466"/>
                  </a:lnTo>
                  <a:lnTo>
                    <a:pt x="65908" y="189267"/>
                  </a:lnTo>
                  <a:lnTo>
                    <a:pt x="75838" y="185872"/>
                  </a:lnTo>
                  <a:lnTo>
                    <a:pt x="88254" y="177745"/>
                  </a:lnTo>
                  <a:lnTo>
                    <a:pt x="106607" y="160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64456" y="4011357"/>
              <a:ext cx="115814" cy="199383"/>
            </a:xfrm>
            <a:custGeom>
              <a:avLst/>
              <a:gdLst/>
              <a:ahLst/>
              <a:cxnLst/>
              <a:rect l="0" t="0" r="0" b="0"/>
              <a:pathLst>
                <a:path w="115814" h="199383">
                  <a:moveTo>
                    <a:pt x="0" y="126342"/>
                  </a:moveTo>
                  <a:lnTo>
                    <a:pt x="134" y="138011"/>
                  </a:lnTo>
                  <a:lnTo>
                    <a:pt x="1414" y="148499"/>
                  </a:lnTo>
                  <a:lnTo>
                    <a:pt x="4002" y="158801"/>
                  </a:lnTo>
                  <a:lnTo>
                    <a:pt x="7549" y="169102"/>
                  </a:lnTo>
                  <a:lnTo>
                    <a:pt x="11534" y="179446"/>
                  </a:lnTo>
                  <a:lnTo>
                    <a:pt x="15591" y="189761"/>
                  </a:lnTo>
                  <a:lnTo>
                    <a:pt x="18757" y="197449"/>
                  </a:lnTo>
                  <a:lnTo>
                    <a:pt x="19942" y="199382"/>
                  </a:lnTo>
                  <a:lnTo>
                    <a:pt x="19432" y="196749"/>
                  </a:lnTo>
                  <a:lnTo>
                    <a:pt x="17794" y="191178"/>
                  </a:lnTo>
                  <a:lnTo>
                    <a:pt x="15456" y="183783"/>
                  </a:lnTo>
                  <a:lnTo>
                    <a:pt x="12690" y="175249"/>
                  </a:lnTo>
                  <a:lnTo>
                    <a:pt x="9825" y="165836"/>
                  </a:lnTo>
                  <a:lnTo>
                    <a:pt x="7268" y="155495"/>
                  </a:lnTo>
                  <a:lnTo>
                    <a:pt x="5209" y="144259"/>
                  </a:lnTo>
                  <a:lnTo>
                    <a:pt x="3654" y="132265"/>
                  </a:lnTo>
                  <a:lnTo>
                    <a:pt x="2526" y="119676"/>
                  </a:lnTo>
                  <a:lnTo>
                    <a:pt x="1733" y="106652"/>
                  </a:lnTo>
                  <a:lnTo>
                    <a:pt x="1351" y="93482"/>
                  </a:lnTo>
                  <a:lnTo>
                    <a:pt x="1619" y="80566"/>
                  </a:lnTo>
                  <a:lnTo>
                    <a:pt x="2622" y="68112"/>
                  </a:lnTo>
                  <a:lnTo>
                    <a:pt x="4618" y="56462"/>
                  </a:lnTo>
                  <a:lnTo>
                    <a:pt x="8093" y="46162"/>
                  </a:lnTo>
                  <a:lnTo>
                    <a:pt x="13175" y="37385"/>
                  </a:lnTo>
                  <a:lnTo>
                    <a:pt x="19692" y="29981"/>
                  </a:lnTo>
                  <a:lnTo>
                    <a:pt x="27353" y="23685"/>
                  </a:lnTo>
                  <a:lnTo>
                    <a:pt x="35880" y="18227"/>
                  </a:lnTo>
                  <a:lnTo>
                    <a:pt x="45197" y="13541"/>
                  </a:lnTo>
                  <a:lnTo>
                    <a:pt x="55428" y="9758"/>
                  </a:lnTo>
                  <a:lnTo>
                    <a:pt x="66549" y="6875"/>
                  </a:lnTo>
                  <a:lnTo>
                    <a:pt x="77822" y="4763"/>
                  </a:lnTo>
                  <a:lnTo>
                    <a:pt x="88984" y="3034"/>
                  </a:lnTo>
                  <a:lnTo>
                    <a:pt x="101014" y="153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680987" y="3916601"/>
              <a:ext cx="36195" cy="336913"/>
            </a:xfrm>
            <a:custGeom>
              <a:avLst/>
              <a:gdLst/>
              <a:ahLst/>
              <a:cxnLst/>
              <a:rect l="0" t="0" r="0" b="0"/>
              <a:pathLst>
                <a:path w="36195" h="336913">
                  <a:moveTo>
                    <a:pt x="4608" y="0"/>
                  </a:moveTo>
                  <a:lnTo>
                    <a:pt x="1808" y="8936"/>
                  </a:lnTo>
                  <a:lnTo>
                    <a:pt x="308" y="18562"/>
                  </a:lnTo>
                  <a:lnTo>
                    <a:pt x="0" y="29854"/>
                  </a:lnTo>
                  <a:lnTo>
                    <a:pt x="679" y="42694"/>
                  </a:lnTo>
                  <a:lnTo>
                    <a:pt x="2147" y="56822"/>
                  </a:lnTo>
                  <a:lnTo>
                    <a:pt x="4212" y="71947"/>
                  </a:lnTo>
                  <a:lnTo>
                    <a:pt x="6548" y="87809"/>
                  </a:lnTo>
                  <a:lnTo>
                    <a:pt x="8723" y="104196"/>
                  </a:lnTo>
                  <a:lnTo>
                    <a:pt x="10516" y="120945"/>
                  </a:lnTo>
                  <a:lnTo>
                    <a:pt x="12057" y="137612"/>
                  </a:lnTo>
                  <a:lnTo>
                    <a:pt x="13705" y="153501"/>
                  </a:lnTo>
                  <a:lnTo>
                    <a:pt x="15663" y="168308"/>
                  </a:lnTo>
                  <a:lnTo>
                    <a:pt x="17811" y="182387"/>
                  </a:lnTo>
                  <a:lnTo>
                    <a:pt x="19800" y="196530"/>
                  </a:lnTo>
                  <a:lnTo>
                    <a:pt x="21441" y="211194"/>
                  </a:lnTo>
                  <a:lnTo>
                    <a:pt x="22864" y="226334"/>
                  </a:lnTo>
                  <a:lnTo>
                    <a:pt x="24426" y="241585"/>
                  </a:lnTo>
                  <a:lnTo>
                    <a:pt x="26324" y="256692"/>
                  </a:lnTo>
                  <a:lnTo>
                    <a:pt x="28439" y="271352"/>
                  </a:lnTo>
                  <a:lnTo>
                    <a:pt x="30628" y="286793"/>
                  </a:lnTo>
                  <a:lnTo>
                    <a:pt x="33084" y="306604"/>
                  </a:lnTo>
                  <a:lnTo>
                    <a:pt x="3619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69782" y="4032414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230354" y="67"/>
                  </a:lnTo>
                  <a:lnTo>
                    <a:pt x="218585" y="708"/>
                  </a:lnTo>
                  <a:lnTo>
                    <a:pt x="205694" y="2004"/>
                  </a:lnTo>
                  <a:lnTo>
                    <a:pt x="191847" y="3864"/>
                  </a:lnTo>
                  <a:lnTo>
                    <a:pt x="177518" y="6180"/>
                  </a:lnTo>
                  <a:lnTo>
                    <a:pt x="163048" y="8847"/>
                  </a:lnTo>
                  <a:lnTo>
                    <a:pt x="148598" y="11770"/>
                  </a:lnTo>
                  <a:lnTo>
                    <a:pt x="134221" y="14877"/>
                  </a:lnTo>
                  <a:lnTo>
                    <a:pt x="119932" y="18113"/>
                  </a:lnTo>
                  <a:lnTo>
                    <a:pt x="105881" y="21437"/>
                  </a:lnTo>
                  <a:lnTo>
                    <a:pt x="92359" y="24821"/>
                  </a:lnTo>
                  <a:lnTo>
                    <a:pt x="79482" y="28251"/>
                  </a:lnTo>
                  <a:lnTo>
                    <a:pt x="67207" y="31877"/>
                  </a:lnTo>
                  <a:lnTo>
                    <a:pt x="55423" y="35997"/>
                  </a:lnTo>
                  <a:lnTo>
                    <a:pt x="44025" y="40726"/>
                  </a:lnTo>
                  <a:lnTo>
                    <a:pt x="33367" y="45718"/>
                  </a:lnTo>
                  <a:lnTo>
                    <a:pt x="23207" y="50757"/>
                  </a:lnTo>
                  <a:lnTo>
                    <a:pt x="12650" y="562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763862" y="4094770"/>
              <a:ext cx="136889" cy="152319"/>
            </a:xfrm>
            <a:custGeom>
              <a:avLst/>
              <a:gdLst/>
              <a:ahLst/>
              <a:cxnLst/>
              <a:rect l="0" t="0" r="0" b="0"/>
              <a:pathLst>
                <a:path w="136889" h="152319">
                  <a:moveTo>
                    <a:pt x="69133" y="815"/>
                  </a:moveTo>
                  <a:lnTo>
                    <a:pt x="57532" y="3816"/>
                  </a:lnTo>
                  <a:lnTo>
                    <a:pt x="47683" y="7238"/>
                  </a:lnTo>
                  <a:lnTo>
                    <a:pt x="38683" y="11439"/>
                  </a:lnTo>
                  <a:lnTo>
                    <a:pt x="30413" y="16512"/>
                  </a:lnTo>
                  <a:lnTo>
                    <a:pt x="23035" y="22641"/>
                  </a:lnTo>
                  <a:lnTo>
                    <a:pt x="16569" y="29830"/>
                  </a:lnTo>
                  <a:lnTo>
                    <a:pt x="11064" y="38090"/>
                  </a:lnTo>
                  <a:lnTo>
                    <a:pt x="6658" y="47533"/>
                  </a:lnTo>
                  <a:lnTo>
                    <a:pt x="3327" y="58102"/>
                  </a:lnTo>
                  <a:lnTo>
                    <a:pt x="1073" y="69452"/>
                  </a:lnTo>
                  <a:lnTo>
                    <a:pt x="0" y="81061"/>
                  </a:lnTo>
                  <a:lnTo>
                    <a:pt x="60" y="92604"/>
                  </a:lnTo>
                  <a:lnTo>
                    <a:pt x="1235" y="103793"/>
                  </a:lnTo>
                  <a:lnTo>
                    <a:pt x="3618" y="114307"/>
                  </a:lnTo>
                  <a:lnTo>
                    <a:pt x="7156" y="124034"/>
                  </a:lnTo>
                  <a:lnTo>
                    <a:pt x="11989" y="132718"/>
                  </a:lnTo>
                  <a:lnTo>
                    <a:pt x="18514" y="139880"/>
                  </a:lnTo>
                  <a:lnTo>
                    <a:pt x="26790" y="145397"/>
                  </a:lnTo>
                  <a:lnTo>
                    <a:pt x="36433" y="149290"/>
                  </a:lnTo>
                  <a:lnTo>
                    <a:pt x="46815" y="151545"/>
                  </a:lnTo>
                  <a:lnTo>
                    <a:pt x="57493" y="152318"/>
                  </a:lnTo>
                  <a:lnTo>
                    <a:pt x="68085" y="151721"/>
                  </a:lnTo>
                  <a:lnTo>
                    <a:pt x="78189" y="149733"/>
                  </a:lnTo>
                  <a:lnTo>
                    <a:pt x="87647" y="146469"/>
                  </a:lnTo>
                  <a:lnTo>
                    <a:pt x="96489" y="141991"/>
                  </a:lnTo>
                  <a:lnTo>
                    <a:pt x="104821" y="136237"/>
                  </a:lnTo>
                  <a:lnTo>
                    <a:pt x="112755" y="129288"/>
                  </a:lnTo>
                  <a:lnTo>
                    <a:pt x="120069" y="121181"/>
                  </a:lnTo>
                  <a:lnTo>
                    <a:pt x="126229" y="111837"/>
                  </a:lnTo>
                  <a:lnTo>
                    <a:pt x="131036" y="101332"/>
                  </a:lnTo>
                  <a:lnTo>
                    <a:pt x="134433" y="90024"/>
                  </a:lnTo>
                  <a:lnTo>
                    <a:pt x="136348" y="78443"/>
                  </a:lnTo>
                  <a:lnTo>
                    <a:pt x="136888" y="66918"/>
                  </a:lnTo>
                  <a:lnTo>
                    <a:pt x="136133" y="55741"/>
                  </a:lnTo>
                  <a:lnTo>
                    <a:pt x="134040" y="45235"/>
                  </a:lnTo>
                  <a:lnTo>
                    <a:pt x="130703" y="35509"/>
                  </a:lnTo>
                  <a:lnTo>
                    <a:pt x="126177" y="26656"/>
                  </a:lnTo>
                  <a:lnTo>
                    <a:pt x="120391" y="18847"/>
                  </a:lnTo>
                  <a:lnTo>
                    <a:pt x="113434" y="12082"/>
                  </a:lnTo>
                  <a:lnTo>
                    <a:pt x="105771" y="6550"/>
                  </a:lnTo>
                  <a:lnTo>
                    <a:pt x="97301" y="2276"/>
                  </a:lnTo>
                  <a:lnTo>
                    <a:pt x="86166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190964" y="3990300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499"/>
                  </a:lnTo>
                  <a:lnTo>
                    <a:pt x="0" y="110841"/>
                  </a:lnTo>
                  <a:lnTo>
                    <a:pt x="0" y="129446"/>
                  </a:lnTo>
                  <a:lnTo>
                    <a:pt x="4" y="147988"/>
                  </a:lnTo>
                  <a:lnTo>
                    <a:pt x="177" y="166182"/>
                  </a:lnTo>
                  <a:lnTo>
                    <a:pt x="825" y="183705"/>
                  </a:lnTo>
                  <a:lnTo>
                    <a:pt x="2073" y="200453"/>
                  </a:lnTo>
                  <a:lnTo>
                    <a:pt x="3727" y="216496"/>
                  </a:lnTo>
                  <a:lnTo>
                    <a:pt x="5375" y="231970"/>
                  </a:lnTo>
                  <a:lnTo>
                    <a:pt x="6778" y="247002"/>
                  </a:lnTo>
                  <a:lnTo>
                    <a:pt x="7874" y="261297"/>
                  </a:lnTo>
                  <a:lnTo>
                    <a:pt x="8801" y="275650"/>
                  </a:lnTo>
                  <a:lnTo>
                    <a:pt x="9639" y="292445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075150" y="4133091"/>
              <a:ext cx="210571" cy="46723"/>
            </a:xfrm>
            <a:custGeom>
              <a:avLst/>
              <a:gdLst/>
              <a:ahLst/>
              <a:cxnLst/>
              <a:rect l="0" t="0" r="0" b="0"/>
              <a:pathLst>
                <a:path w="210571" h="46723">
                  <a:moveTo>
                    <a:pt x="210570" y="4608"/>
                  </a:moveTo>
                  <a:lnTo>
                    <a:pt x="198768" y="1808"/>
                  </a:lnTo>
                  <a:lnTo>
                    <a:pt x="186998" y="307"/>
                  </a:lnTo>
                  <a:lnTo>
                    <a:pt x="174113" y="0"/>
                  </a:lnTo>
                  <a:lnTo>
                    <a:pt x="160437" y="679"/>
                  </a:lnTo>
                  <a:lnTo>
                    <a:pt x="146758" y="2147"/>
                  </a:lnTo>
                  <a:lnTo>
                    <a:pt x="133537" y="4216"/>
                  </a:lnTo>
                  <a:lnTo>
                    <a:pt x="120740" y="6726"/>
                  </a:lnTo>
                  <a:lnTo>
                    <a:pt x="108013" y="9548"/>
                  </a:lnTo>
                  <a:lnTo>
                    <a:pt x="95125" y="12591"/>
                  </a:lnTo>
                  <a:lnTo>
                    <a:pt x="82166" y="15784"/>
                  </a:lnTo>
                  <a:lnTo>
                    <a:pt x="69453" y="19080"/>
                  </a:lnTo>
                  <a:lnTo>
                    <a:pt x="57164" y="22446"/>
                  </a:lnTo>
                  <a:lnTo>
                    <a:pt x="45569" y="25900"/>
                  </a:lnTo>
                  <a:lnTo>
                    <a:pt x="33870" y="29951"/>
                  </a:lnTo>
                  <a:lnTo>
                    <a:pt x="19920" y="36073"/>
                  </a:lnTo>
                  <a:lnTo>
                    <a:pt x="0" y="467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285720" y="3958715"/>
              <a:ext cx="263214" cy="330446"/>
            </a:xfrm>
            <a:custGeom>
              <a:avLst/>
              <a:gdLst/>
              <a:ahLst/>
              <a:cxnLst/>
              <a:rect l="0" t="0" r="0" b="0"/>
              <a:pathLst>
                <a:path w="263214" h="330446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78"/>
                  </a:lnTo>
                  <a:lnTo>
                    <a:pt x="3864" y="54593"/>
                  </a:lnTo>
                  <a:lnTo>
                    <a:pt x="6180" y="68750"/>
                  </a:lnTo>
                  <a:lnTo>
                    <a:pt x="8846" y="83657"/>
                  </a:lnTo>
                  <a:lnTo>
                    <a:pt x="11770" y="99248"/>
                  </a:lnTo>
                  <a:lnTo>
                    <a:pt x="14877" y="115394"/>
                  </a:lnTo>
                  <a:lnTo>
                    <a:pt x="18113" y="131954"/>
                  </a:lnTo>
                  <a:lnTo>
                    <a:pt x="21437" y="148650"/>
                  </a:lnTo>
                  <a:lnTo>
                    <a:pt x="24822" y="165084"/>
                  </a:lnTo>
                  <a:lnTo>
                    <a:pt x="28242" y="181063"/>
                  </a:lnTo>
                  <a:lnTo>
                    <a:pt x="31521" y="196572"/>
                  </a:lnTo>
                  <a:lnTo>
                    <a:pt x="34345" y="211679"/>
                  </a:lnTo>
                  <a:lnTo>
                    <a:pt x="36565" y="226444"/>
                  </a:lnTo>
                  <a:lnTo>
                    <a:pt x="37841" y="239830"/>
                  </a:lnTo>
                  <a:lnTo>
                    <a:pt x="37636" y="248349"/>
                  </a:lnTo>
                  <a:lnTo>
                    <a:pt x="36384" y="249861"/>
                  </a:lnTo>
                  <a:lnTo>
                    <a:pt x="35075" y="246157"/>
                  </a:lnTo>
                  <a:lnTo>
                    <a:pt x="34202" y="238987"/>
                  </a:lnTo>
                  <a:lnTo>
                    <a:pt x="34089" y="229520"/>
                  </a:lnTo>
                  <a:lnTo>
                    <a:pt x="34812" y="218536"/>
                  </a:lnTo>
                  <a:lnTo>
                    <a:pt x="36441" y="206871"/>
                  </a:lnTo>
                  <a:lnTo>
                    <a:pt x="39134" y="195481"/>
                  </a:lnTo>
                  <a:lnTo>
                    <a:pt x="42872" y="184869"/>
                  </a:lnTo>
                  <a:lnTo>
                    <a:pt x="47500" y="175774"/>
                  </a:lnTo>
                  <a:lnTo>
                    <a:pt x="52823" y="169322"/>
                  </a:lnTo>
                  <a:lnTo>
                    <a:pt x="58661" y="165876"/>
                  </a:lnTo>
                  <a:lnTo>
                    <a:pt x="64869" y="165155"/>
                  </a:lnTo>
                  <a:lnTo>
                    <a:pt x="71334" y="166630"/>
                  </a:lnTo>
                  <a:lnTo>
                    <a:pt x="77973" y="169768"/>
                  </a:lnTo>
                  <a:lnTo>
                    <a:pt x="84566" y="174276"/>
                  </a:lnTo>
                  <a:lnTo>
                    <a:pt x="90766" y="180107"/>
                  </a:lnTo>
                  <a:lnTo>
                    <a:pt x="96418" y="187132"/>
                  </a:lnTo>
                  <a:lnTo>
                    <a:pt x="101535" y="195134"/>
                  </a:lnTo>
                  <a:lnTo>
                    <a:pt x="106206" y="203883"/>
                  </a:lnTo>
                  <a:lnTo>
                    <a:pt x="110530" y="213181"/>
                  </a:lnTo>
                  <a:lnTo>
                    <a:pt x="114436" y="223037"/>
                  </a:lnTo>
                  <a:lnTo>
                    <a:pt x="117687" y="233638"/>
                  </a:lnTo>
                  <a:lnTo>
                    <a:pt x="120212" y="245025"/>
                  </a:lnTo>
                  <a:lnTo>
                    <a:pt x="122248" y="256944"/>
                  </a:lnTo>
                  <a:lnTo>
                    <a:pt x="124231" y="268944"/>
                  </a:lnTo>
                  <a:lnTo>
                    <a:pt x="126444" y="280689"/>
                  </a:lnTo>
                  <a:lnTo>
                    <a:pt x="129835" y="289679"/>
                  </a:lnTo>
                  <a:lnTo>
                    <a:pt x="134615" y="292791"/>
                  </a:lnTo>
                  <a:lnTo>
                    <a:pt x="139241" y="290898"/>
                  </a:lnTo>
                  <a:lnTo>
                    <a:pt x="143400" y="285709"/>
                  </a:lnTo>
                  <a:lnTo>
                    <a:pt x="147568" y="278656"/>
                  </a:lnTo>
                  <a:lnTo>
                    <a:pt x="152512" y="270843"/>
                  </a:lnTo>
                  <a:lnTo>
                    <a:pt x="158583" y="262881"/>
                  </a:lnTo>
                  <a:lnTo>
                    <a:pt x="165760" y="255190"/>
                  </a:lnTo>
                  <a:lnTo>
                    <a:pt x="173864" y="248148"/>
                  </a:lnTo>
                  <a:lnTo>
                    <a:pt x="182679" y="241877"/>
                  </a:lnTo>
                  <a:lnTo>
                    <a:pt x="191846" y="236151"/>
                  </a:lnTo>
                  <a:lnTo>
                    <a:pt x="200911" y="230527"/>
                  </a:lnTo>
                  <a:lnTo>
                    <a:pt x="209628" y="224731"/>
                  </a:lnTo>
                  <a:lnTo>
                    <a:pt x="217784" y="218512"/>
                  </a:lnTo>
                  <a:lnTo>
                    <a:pt x="225113" y="211571"/>
                  </a:lnTo>
                  <a:lnTo>
                    <a:pt x="231549" y="203827"/>
                  </a:lnTo>
                  <a:lnTo>
                    <a:pt x="236702" y="195522"/>
                  </a:lnTo>
                  <a:lnTo>
                    <a:pt x="239808" y="187110"/>
                  </a:lnTo>
                  <a:lnTo>
                    <a:pt x="240632" y="178863"/>
                  </a:lnTo>
                  <a:lnTo>
                    <a:pt x="239235" y="170870"/>
                  </a:lnTo>
                  <a:lnTo>
                    <a:pt x="235714" y="163123"/>
                  </a:lnTo>
                  <a:lnTo>
                    <a:pt x="230347" y="155598"/>
                  </a:lnTo>
                  <a:lnTo>
                    <a:pt x="223508" y="148902"/>
                  </a:lnTo>
                  <a:lnTo>
                    <a:pt x="215564" y="144220"/>
                  </a:lnTo>
                  <a:lnTo>
                    <a:pt x="206825" y="142040"/>
                  </a:lnTo>
                  <a:lnTo>
                    <a:pt x="197689" y="142204"/>
                  </a:lnTo>
                  <a:lnTo>
                    <a:pt x="188639" y="144291"/>
                  </a:lnTo>
                  <a:lnTo>
                    <a:pt x="179927" y="147846"/>
                  </a:lnTo>
                  <a:lnTo>
                    <a:pt x="171773" y="152637"/>
                  </a:lnTo>
                  <a:lnTo>
                    <a:pt x="164443" y="158660"/>
                  </a:lnTo>
                  <a:lnTo>
                    <a:pt x="157997" y="165819"/>
                  </a:lnTo>
                  <a:lnTo>
                    <a:pt x="152499" y="174080"/>
                  </a:lnTo>
                  <a:lnTo>
                    <a:pt x="148096" y="183535"/>
                  </a:lnTo>
                  <a:lnTo>
                    <a:pt x="144762" y="194121"/>
                  </a:lnTo>
                  <a:lnTo>
                    <a:pt x="142335" y="205655"/>
                  </a:lnTo>
                  <a:lnTo>
                    <a:pt x="140614" y="217922"/>
                  </a:lnTo>
                  <a:lnTo>
                    <a:pt x="139424" y="230723"/>
                  </a:lnTo>
                  <a:lnTo>
                    <a:pt x="138946" y="243743"/>
                  </a:lnTo>
                  <a:lnTo>
                    <a:pt x="139681" y="256556"/>
                  </a:lnTo>
                  <a:lnTo>
                    <a:pt x="141808" y="268945"/>
                  </a:lnTo>
                  <a:lnTo>
                    <a:pt x="145202" y="280722"/>
                  </a:lnTo>
                  <a:lnTo>
                    <a:pt x="149622" y="291639"/>
                  </a:lnTo>
                  <a:lnTo>
                    <a:pt x="154828" y="301640"/>
                  </a:lnTo>
                  <a:lnTo>
                    <a:pt x="160933" y="310508"/>
                  </a:lnTo>
                  <a:lnTo>
                    <a:pt x="168386" y="317796"/>
                  </a:lnTo>
                  <a:lnTo>
                    <a:pt x="177321" y="323397"/>
                  </a:lnTo>
                  <a:lnTo>
                    <a:pt x="187422" y="327346"/>
                  </a:lnTo>
                  <a:lnTo>
                    <a:pt x="198120" y="329637"/>
                  </a:lnTo>
                  <a:lnTo>
                    <a:pt x="209010" y="330445"/>
                  </a:lnTo>
                  <a:lnTo>
                    <a:pt x="219642" y="330204"/>
                  </a:lnTo>
                  <a:lnTo>
                    <a:pt x="230582" y="329503"/>
                  </a:lnTo>
                  <a:lnTo>
                    <a:pt x="243904" y="328282"/>
                  </a:lnTo>
                  <a:lnTo>
                    <a:pt x="26321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762870" y="3953090"/>
              <a:ext cx="122976" cy="384652"/>
            </a:xfrm>
            <a:custGeom>
              <a:avLst/>
              <a:gdLst/>
              <a:ahLst/>
              <a:cxnLst/>
              <a:rect l="0" t="0" r="0" b="0"/>
              <a:pathLst>
                <a:path w="122976" h="384652">
                  <a:moveTo>
                    <a:pt x="59803" y="384651"/>
                  </a:moveTo>
                  <a:lnTo>
                    <a:pt x="56870" y="375782"/>
                  </a:lnTo>
                  <a:lnTo>
                    <a:pt x="54089" y="366796"/>
                  </a:lnTo>
                  <a:lnTo>
                    <a:pt x="51188" y="356805"/>
                  </a:lnTo>
                  <a:lnTo>
                    <a:pt x="48148" y="345997"/>
                  </a:lnTo>
                  <a:lnTo>
                    <a:pt x="44983" y="334834"/>
                  </a:lnTo>
                  <a:lnTo>
                    <a:pt x="41724" y="323624"/>
                  </a:lnTo>
                  <a:lnTo>
                    <a:pt x="38558" y="312339"/>
                  </a:lnTo>
                  <a:lnTo>
                    <a:pt x="35815" y="300706"/>
                  </a:lnTo>
                  <a:lnTo>
                    <a:pt x="33635" y="288587"/>
                  </a:lnTo>
                  <a:lnTo>
                    <a:pt x="31833" y="275991"/>
                  </a:lnTo>
                  <a:lnTo>
                    <a:pt x="30008" y="262997"/>
                  </a:lnTo>
                  <a:lnTo>
                    <a:pt x="27926" y="249696"/>
                  </a:lnTo>
                  <a:lnTo>
                    <a:pt x="25526" y="236170"/>
                  </a:lnTo>
                  <a:lnTo>
                    <a:pt x="22836" y="222483"/>
                  </a:lnTo>
                  <a:lnTo>
                    <a:pt x="19917" y="208684"/>
                  </a:lnTo>
                  <a:lnTo>
                    <a:pt x="16990" y="194807"/>
                  </a:lnTo>
                  <a:lnTo>
                    <a:pt x="14412" y="180878"/>
                  </a:lnTo>
                  <a:lnTo>
                    <a:pt x="12345" y="166918"/>
                  </a:lnTo>
                  <a:lnTo>
                    <a:pt x="10619" y="153102"/>
                  </a:lnTo>
                  <a:lnTo>
                    <a:pt x="8846" y="139745"/>
                  </a:lnTo>
                  <a:lnTo>
                    <a:pt x="6803" y="126973"/>
                  </a:lnTo>
                  <a:lnTo>
                    <a:pt x="4599" y="114430"/>
                  </a:lnTo>
                  <a:lnTo>
                    <a:pt x="2573" y="101402"/>
                  </a:lnTo>
                  <a:lnTo>
                    <a:pt x="921" y="87533"/>
                  </a:lnTo>
                  <a:lnTo>
                    <a:pt x="0" y="73286"/>
                  </a:lnTo>
                  <a:lnTo>
                    <a:pt x="371" y="59707"/>
                  </a:lnTo>
                  <a:lnTo>
                    <a:pt x="2225" y="47357"/>
                  </a:lnTo>
                  <a:lnTo>
                    <a:pt x="5593" y="36456"/>
                  </a:lnTo>
                  <a:lnTo>
                    <a:pt x="10519" y="27132"/>
                  </a:lnTo>
                  <a:lnTo>
                    <a:pt x="16874" y="19278"/>
                  </a:lnTo>
                  <a:lnTo>
                    <a:pt x="24563" y="12800"/>
                  </a:lnTo>
                  <a:lnTo>
                    <a:pt x="33619" y="7724"/>
                  </a:lnTo>
                  <a:lnTo>
                    <a:pt x="43925" y="3936"/>
                  </a:lnTo>
                  <a:lnTo>
                    <a:pt x="55099" y="1371"/>
                  </a:lnTo>
                  <a:lnTo>
                    <a:pt x="66590" y="90"/>
                  </a:lnTo>
                  <a:lnTo>
                    <a:pt x="78044" y="0"/>
                  </a:lnTo>
                  <a:lnTo>
                    <a:pt x="88873" y="741"/>
                  </a:lnTo>
                  <a:lnTo>
                    <a:pt x="99231" y="1842"/>
                  </a:lnTo>
                  <a:lnTo>
                    <a:pt x="110023" y="3397"/>
                  </a:lnTo>
                  <a:lnTo>
                    <a:pt x="122975" y="5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675274" y="4154144"/>
              <a:ext cx="168457" cy="15142"/>
            </a:xfrm>
            <a:custGeom>
              <a:avLst/>
              <a:gdLst/>
              <a:ahLst/>
              <a:cxnLst/>
              <a:rect l="0" t="0" r="0" b="0"/>
              <a:pathLst>
                <a:path w="168457" h="15142">
                  <a:moveTo>
                    <a:pt x="168456" y="4612"/>
                  </a:moveTo>
                  <a:lnTo>
                    <a:pt x="159588" y="1812"/>
                  </a:lnTo>
                  <a:lnTo>
                    <a:pt x="150601" y="310"/>
                  </a:lnTo>
                  <a:lnTo>
                    <a:pt x="140607" y="0"/>
                  </a:lnTo>
                  <a:lnTo>
                    <a:pt x="129625" y="506"/>
                  </a:lnTo>
                  <a:lnTo>
                    <a:pt x="117813" y="1325"/>
                  </a:lnTo>
                  <a:lnTo>
                    <a:pt x="105354" y="2141"/>
                  </a:lnTo>
                  <a:lnTo>
                    <a:pt x="92417" y="2825"/>
                  </a:lnTo>
                  <a:lnTo>
                    <a:pt x="79137" y="3351"/>
                  </a:lnTo>
                  <a:lnTo>
                    <a:pt x="65629" y="3742"/>
                  </a:lnTo>
                  <a:lnTo>
                    <a:pt x="52382" y="4219"/>
                  </a:lnTo>
                  <a:lnTo>
                    <a:pt x="38855" y="5342"/>
                  </a:lnTo>
                  <a:lnTo>
                    <a:pt x="22745" y="8329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864788" y="4095585"/>
              <a:ext cx="115814" cy="234435"/>
            </a:xfrm>
            <a:custGeom>
              <a:avLst/>
              <a:gdLst/>
              <a:ahLst/>
              <a:cxnLst/>
              <a:rect l="0" t="0" r="0" b="0"/>
              <a:pathLst>
                <a:path w="115814" h="234435">
                  <a:moveTo>
                    <a:pt x="0" y="94757"/>
                  </a:moveTo>
                  <a:lnTo>
                    <a:pt x="66" y="106425"/>
                  </a:lnTo>
                  <a:lnTo>
                    <a:pt x="707" y="116914"/>
                  </a:lnTo>
                  <a:lnTo>
                    <a:pt x="2008" y="127215"/>
                  </a:lnTo>
                  <a:lnTo>
                    <a:pt x="4040" y="137517"/>
                  </a:lnTo>
                  <a:lnTo>
                    <a:pt x="7005" y="147860"/>
                  </a:lnTo>
                  <a:lnTo>
                    <a:pt x="10920" y="158249"/>
                  </a:lnTo>
                  <a:lnTo>
                    <a:pt x="15496" y="168678"/>
                  </a:lnTo>
                  <a:lnTo>
                    <a:pt x="20251" y="179136"/>
                  </a:lnTo>
                  <a:lnTo>
                    <a:pt x="24895" y="189616"/>
                  </a:lnTo>
                  <a:lnTo>
                    <a:pt x="29485" y="200111"/>
                  </a:lnTo>
                  <a:lnTo>
                    <a:pt x="34325" y="210617"/>
                  </a:lnTo>
                  <a:lnTo>
                    <a:pt x="39583" y="221086"/>
                  </a:lnTo>
                  <a:lnTo>
                    <a:pt x="45304" y="229939"/>
                  </a:lnTo>
                  <a:lnTo>
                    <a:pt x="50771" y="234434"/>
                  </a:lnTo>
                  <a:lnTo>
                    <a:pt x="54727" y="234111"/>
                  </a:lnTo>
                  <a:lnTo>
                    <a:pt x="56891" y="230174"/>
                  </a:lnTo>
                  <a:lnTo>
                    <a:pt x="57495" y="223859"/>
                  </a:lnTo>
                  <a:lnTo>
                    <a:pt x="56717" y="216033"/>
                  </a:lnTo>
                  <a:lnTo>
                    <a:pt x="54575" y="207250"/>
                  </a:lnTo>
                  <a:lnTo>
                    <a:pt x="51204" y="197852"/>
                  </a:lnTo>
                  <a:lnTo>
                    <a:pt x="47156" y="187893"/>
                  </a:lnTo>
                  <a:lnTo>
                    <a:pt x="43282" y="177204"/>
                  </a:lnTo>
                  <a:lnTo>
                    <a:pt x="40048" y="165749"/>
                  </a:lnTo>
                  <a:lnTo>
                    <a:pt x="37386" y="153780"/>
                  </a:lnTo>
                  <a:lnTo>
                    <a:pt x="34909" y="141744"/>
                  </a:lnTo>
                  <a:lnTo>
                    <a:pt x="32354" y="129907"/>
                  </a:lnTo>
                  <a:lnTo>
                    <a:pt x="29620" y="118348"/>
                  </a:lnTo>
                  <a:lnTo>
                    <a:pt x="26696" y="107053"/>
                  </a:lnTo>
                  <a:lnTo>
                    <a:pt x="23621" y="95973"/>
                  </a:lnTo>
                  <a:lnTo>
                    <a:pt x="20759" y="85058"/>
                  </a:lnTo>
                  <a:lnTo>
                    <a:pt x="18755" y="74262"/>
                  </a:lnTo>
                  <a:lnTo>
                    <a:pt x="17904" y="63560"/>
                  </a:lnTo>
                  <a:lnTo>
                    <a:pt x="18489" y="53253"/>
                  </a:lnTo>
                  <a:lnTo>
                    <a:pt x="20936" y="43937"/>
                  </a:lnTo>
                  <a:lnTo>
                    <a:pt x="25290" y="35858"/>
                  </a:lnTo>
                  <a:lnTo>
                    <a:pt x="31299" y="28943"/>
                  </a:lnTo>
                  <a:lnTo>
                    <a:pt x="38611" y="22982"/>
                  </a:lnTo>
                  <a:lnTo>
                    <a:pt x="46895" y="17753"/>
                  </a:lnTo>
                  <a:lnTo>
                    <a:pt x="55999" y="13208"/>
                  </a:lnTo>
                  <a:lnTo>
                    <a:pt x="67152" y="9035"/>
                  </a:lnTo>
                  <a:lnTo>
                    <a:pt x="84684" y="486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996593" y="4150809"/>
              <a:ext cx="162993" cy="169743"/>
            </a:xfrm>
            <a:custGeom>
              <a:avLst/>
              <a:gdLst/>
              <a:ahLst/>
              <a:cxnLst/>
              <a:rect l="0" t="0" r="0" b="0"/>
              <a:pathLst>
                <a:path w="162993" h="169743">
                  <a:moveTo>
                    <a:pt x="89293" y="50061"/>
                  </a:moveTo>
                  <a:lnTo>
                    <a:pt x="86291" y="41327"/>
                  </a:lnTo>
                  <a:lnTo>
                    <a:pt x="82869" y="33621"/>
                  </a:lnTo>
                  <a:lnTo>
                    <a:pt x="78669" y="26223"/>
                  </a:lnTo>
                  <a:lnTo>
                    <a:pt x="73596" y="19134"/>
                  </a:lnTo>
                  <a:lnTo>
                    <a:pt x="67466" y="12604"/>
                  </a:lnTo>
                  <a:lnTo>
                    <a:pt x="60291" y="6750"/>
                  </a:lnTo>
                  <a:lnTo>
                    <a:pt x="52549" y="2177"/>
                  </a:lnTo>
                  <a:lnTo>
                    <a:pt x="45051" y="0"/>
                  </a:lnTo>
                  <a:lnTo>
                    <a:pt x="38233" y="618"/>
                  </a:lnTo>
                  <a:lnTo>
                    <a:pt x="32014" y="3797"/>
                  </a:lnTo>
                  <a:lnTo>
                    <a:pt x="25997" y="9055"/>
                  </a:lnTo>
                  <a:lnTo>
                    <a:pt x="19923" y="15894"/>
                  </a:lnTo>
                  <a:lnTo>
                    <a:pt x="14010" y="24210"/>
                  </a:lnTo>
                  <a:lnTo>
                    <a:pt x="8865" y="34286"/>
                  </a:lnTo>
                  <a:lnTo>
                    <a:pt x="4776" y="46123"/>
                  </a:lnTo>
                  <a:lnTo>
                    <a:pt x="1878" y="59154"/>
                  </a:lnTo>
                  <a:lnTo>
                    <a:pt x="307" y="72438"/>
                  </a:lnTo>
                  <a:lnTo>
                    <a:pt x="0" y="85408"/>
                  </a:lnTo>
                  <a:lnTo>
                    <a:pt x="912" y="97879"/>
                  </a:lnTo>
                  <a:lnTo>
                    <a:pt x="3113" y="109860"/>
                  </a:lnTo>
                  <a:lnTo>
                    <a:pt x="6516" y="121432"/>
                  </a:lnTo>
                  <a:lnTo>
                    <a:pt x="10916" y="132525"/>
                  </a:lnTo>
                  <a:lnTo>
                    <a:pt x="16086" y="142916"/>
                  </a:lnTo>
                  <a:lnTo>
                    <a:pt x="21821" y="152522"/>
                  </a:lnTo>
                  <a:lnTo>
                    <a:pt x="27959" y="160772"/>
                  </a:lnTo>
                  <a:lnTo>
                    <a:pt x="34378" y="166571"/>
                  </a:lnTo>
                  <a:lnTo>
                    <a:pt x="40986" y="169535"/>
                  </a:lnTo>
                  <a:lnTo>
                    <a:pt x="47558" y="169742"/>
                  </a:lnTo>
                  <a:lnTo>
                    <a:pt x="53745" y="167380"/>
                  </a:lnTo>
                  <a:lnTo>
                    <a:pt x="59386" y="162830"/>
                  </a:lnTo>
                  <a:lnTo>
                    <a:pt x="64497" y="156559"/>
                  </a:lnTo>
                  <a:lnTo>
                    <a:pt x="69165" y="149004"/>
                  </a:lnTo>
                  <a:lnTo>
                    <a:pt x="73486" y="140520"/>
                  </a:lnTo>
                  <a:lnTo>
                    <a:pt x="77390" y="131217"/>
                  </a:lnTo>
                  <a:lnTo>
                    <a:pt x="80639" y="120989"/>
                  </a:lnTo>
                  <a:lnTo>
                    <a:pt x="83174" y="109882"/>
                  </a:lnTo>
                  <a:lnTo>
                    <a:pt x="85574" y="99228"/>
                  </a:lnTo>
                  <a:lnTo>
                    <a:pt x="88971" y="92621"/>
                  </a:lnTo>
                  <a:lnTo>
                    <a:pt x="93520" y="91907"/>
                  </a:lnTo>
                  <a:lnTo>
                    <a:pt x="98598" y="95252"/>
                  </a:lnTo>
                  <a:lnTo>
                    <a:pt x="104214" y="100788"/>
                  </a:lnTo>
                  <a:lnTo>
                    <a:pt x="110660" y="106980"/>
                  </a:lnTo>
                  <a:lnTo>
                    <a:pt x="118019" y="112997"/>
                  </a:lnTo>
                  <a:lnTo>
                    <a:pt x="125928" y="118398"/>
                  </a:lnTo>
                  <a:lnTo>
                    <a:pt x="134578" y="123399"/>
                  </a:lnTo>
                  <a:lnTo>
                    <a:pt x="145846" y="128427"/>
                  </a:lnTo>
                  <a:lnTo>
                    <a:pt x="162992" y="134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170038" y="4137699"/>
              <a:ext cx="126419" cy="156091"/>
            </a:xfrm>
            <a:custGeom>
              <a:avLst/>
              <a:gdLst/>
              <a:ahLst/>
              <a:cxnLst/>
              <a:rect l="0" t="0" r="0" b="0"/>
              <a:pathLst>
                <a:path w="126419" h="156091">
                  <a:moveTo>
                    <a:pt x="73775" y="0"/>
                  </a:moveTo>
                  <a:lnTo>
                    <a:pt x="62175" y="134"/>
                  </a:lnTo>
                  <a:lnTo>
                    <a:pt x="52327" y="1415"/>
                  </a:lnTo>
                  <a:lnTo>
                    <a:pt x="43326" y="4012"/>
                  </a:lnTo>
                  <a:lnTo>
                    <a:pt x="35057" y="7904"/>
                  </a:lnTo>
                  <a:lnTo>
                    <a:pt x="27679" y="13186"/>
                  </a:lnTo>
                  <a:lnTo>
                    <a:pt x="21208" y="19781"/>
                  </a:lnTo>
                  <a:lnTo>
                    <a:pt x="15529" y="27800"/>
                  </a:lnTo>
                  <a:lnTo>
                    <a:pt x="10474" y="37607"/>
                  </a:lnTo>
                  <a:lnTo>
                    <a:pt x="5900" y="49231"/>
                  </a:lnTo>
                  <a:lnTo>
                    <a:pt x="2165" y="62103"/>
                  </a:lnTo>
                  <a:lnTo>
                    <a:pt x="93" y="75272"/>
                  </a:lnTo>
                  <a:lnTo>
                    <a:pt x="0" y="88158"/>
                  </a:lnTo>
                  <a:lnTo>
                    <a:pt x="1735" y="100401"/>
                  </a:lnTo>
                  <a:lnTo>
                    <a:pt x="4958" y="111695"/>
                  </a:lnTo>
                  <a:lnTo>
                    <a:pt x="9316" y="121987"/>
                  </a:lnTo>
                  <a:lnTo>
                    <a:pt x="14663" y="131237"/>
                  </a:lnTo>
                  <a:lnTo>
                    <a:pt x="21069" y="139319"/>
                  </a:lnTo>
                  <a:lnTo>
                    <a:pt x="28480" y="146267"/>
                  </a:lnTo>
                  <a:lnTo>
                    <a:pt x="36571" y="151766"/>
                  </a:lnTo>
                  <a:lnTo>
                    <a:pt x="44847" y="155105"/>
                  </a:lnTo>
                  <a:lnTo>
                    <a:pt x="53012" y="156090"/>
                  </a:lnTo>
                  <a:lnTo>
                    <a:pt x="61121" y="154972"/>
                  </a:lnTo>
                  <a:lnTo>
                    <a:pt x="69479" y="152170"/>
                  </a:lnTo>
                  <a:lnTo>
                    <a:pt x="78241" y="148103"/>
                  </a:lnTo>
                  <a:lnTo>
                    <a:pt x="87154" y="143043"/>
                  </a:lnTo>
                  <a:lnTo>
                    <a:pt x="96617" y="136407"/>
                  </a:lnTo>
                  <a:lnTo>
                    <a:pt x="108577" y="125385"/>
                  </a:lnTo>
                  <a:lnTo>
                    <a:pt x="12641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328042" y="3885015"/>
              <a:ext cx="31585" cy="410612"/>
            </a:xfrm>
            <a:custGeom>
              <a:avLst/>
              <a:gdLst/>
              <a:ahLst/>
              <a:cxnLst/>
              <a:rect l="0" t="0" r="0" b="0"/>
              <a:pathLst>
                <a:path w="31585" h="410612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4" y="83252"/>
                  </a:lnTo>
                  <a:lnTo>
                    <a:pt x="177" y="100834"/>
                  </a:lnTo>
                  <a:lnTo>
                    <a:pt x="826" y="117858"/>
                  </a:lnTo>
                  <a:lnTo>
                    <a:pt x="2075" y="133723"/>
                  </a:lnTo>
                  <a:lnTo>
                    <a:pt x="3727" y="148999"/>
                  </a:lnTo>
                  <a:lnTo>
                    <a:pt x="5375" y="165082"/>
                  </a:lnTo>
                  <a:lnTo>
                    <a:pt x="6782" y="182707"/>
                  </a:lnTo>
                  <a:lnTo>
                    <a:pt x="8048" y="201310"/>
                  </a:lnTo>
                  <a:lnTo>
                    <a:pt x="9504" y="219438"/>
                  </a:lnTo>
                  <a:lnTo>
                    <a:pt x="11330" y="236274"/>
                  </a:lnTo>
                  <a:lnTo>
                    <a:pt x="13388" y="251985"/>
                  </a:lnTo>
                  <a:lnTo>
                    <a:pt x="15316" y="267355"/>
                  </a:lnTo>
                  <a:lnTo>
                    <a:pt x="16909" y="282909"/>
                  </a:lnTo>
                  <a:lnTo>
                    <a:pt x="18132" y="298677"/>
                  </a:lnTo>
                  <a:lnTo>
                    <a:pt x="19028" y="314363"/>
                  </a:lnTo>
                  <a:lnTo>
                    <a:pt x="19670" y="329769"/>
                  </a:lnTo>
                  <a:lnTo>
                    <a:pt x="20316" y="344634"/>
                  </a:lnTo>
                  <a:lnTo>
                    <a:pt x="21573" y="360235"/>
                  </a:lnTo>
                  <a:lnTo>
                    <a:pt x="24669" y="380177"/>
                  </a:lnTo>
                  <a:lnTo>
                    <a:pt x="3158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212228" y="4023815"/>
              <a:ext cx="221100" cy="19129"/>
            </a:xfrm>
            <a:custGeom>
              <a:avLst/>
              <a:gdLst/>
              <a:ahLst/>
              <a:cxnLst/>
              <a:rect l="0" t="0" r="0" b="0"/>
              <a:pathLst>
                <a:path w="221100" h="19129">
                  <a:moveTo>
                    <a:pt x="221099" y="19128"/>
                  </a:moveTo>
                  <a:lnTo>
                    <a:pt x="209297" y="13394"/>
                  </a:lnTo>
                  <a:lnTo>
                    <a:pt x="197527" y="9110"/>
                  </a:lnTo>
                  <a:lnTo>
                    <a:pt x="184632" y="5904"/>
                  </a:lnTo>
                  <a:lnTo>
                    <a:pt x="170611" y="3544"/>
                  </a:lnTo>
                  <a:lnTo>
                    <a:pt x="155635" y="1846"/>
                  </a:lnTo>
                  <a:lnTo>
                    <a:pt x="139921" y="656"/>
                  </a:lnTo>
                  <a:lnTo>
                    <a:pt x="123991" y="0"/>
                  </a:lnTo>
                  <a:lnTo>
                    <a:pt x="108615" y="80"/>
                  </a:lnTo>
                  <a:lnTo>
                    <a:pt x="94171" y="946"/>
                  </a:lnTo>
                  <a:lnTo>
                    <a:pt x="80680" y="2510"/>
                  </a:lnTo>
                  <a:lnTo>
                    <a:pt x="67998" y="4630"/>
                  </a:lnTo>
                  <a:lnTo>
                    <a:pt x="55956" y="7163"/>
                  </a:lnTo>
                  <a:lnTo>
                    <a:pt x="44646" y="9840"/>
                  </a:lnTo>
                  <a:lnTo>
                    <a:pt x="33226" y="12533"/>
                  </a:lnTo>
                  <a:lnTo>
                    <a:pt x="19570" y="15475"/>
                  </a:lnTo>
                  <a:lnTo>
                    <a:pt x="0" y="19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433327" y="4158756"/>
              <a:ext cx="31585" cy="157929"/>
            </a:xfrm>
            <a:custGeom>
              <a:avLst/>
              <a:gdLst/>
              <a:ahLst/>
              <a:cxnLst/>
              <a:rect l="0" t="0" r="0" b="0"/>
              <a:pathLst>
                <a:path w="31585" h="157929">
                  <a:moveTo>
                    <a:pt x="0" y="0"/>
                  </a:moveTo>
                  <a:lnTo>
                    <a:pt x="2933" y="8935"/>
                  </a:lnTo>
                  <a:lnTo>
                    <a:pt x="5716" y="18563"/>
                  </a:lnTo>
                  <a:lnTo>
                    <a:pt x="8610" y="29850"/>
                  </a:lnTo>
                  <a:lnTo>
                    <a:pt x="11477" y="42518"/>
                  </a:lnTo>
                  <a:lnTo>
                    <a:pt x="13995" y="55997"/>
                  </a:lnTo>
                  <a:lnTo>
                    <a:pt x="16010" y="69864"/>
                  </a:lnTo>
                  <a:lnTo>
                    <a:pt x="17695" y="83727"/>
                  </a:lnTo>
                  <a:lnTo>
                    <a:pt x="19439" y="97171"/>
                  </a:lnTo>
                  <a:lnTo>
                    <a:pt x="21460" y="110005"/>
                  </a:lnTo>
                  <a:lnTo>
                    <a:pt x="23658" y="121795"/>
                  </a:lnTo>
                  <a:lnTo>
                    <a:pt x="25911" y="132918"/>
                  </a:lnTo>
                  <a:lnTo>
                    <a:pt x="28422" y="144348"/>
                  </a:lnTo>
                  <a:lnTo>
                    <a:pt x="3158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433327" y="403241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505143" y="4164686"/>
              <a:ext cx="98649" cy="151549"/>
            </a:xfrm>
            <a:custGeom>
              <a:avLst/>
              <a:gdLst/>
              <a:ahLst/>
              <a:cxnLst/>
              <a:rect l="0" t="0" r="0" b="0"/>
              <a:pathLst>
                <a:path w="98649" h="151549">
                  <a:moveTo>
                    <a:pt x="75582" y="4599"/>
                  </a:moveTo>
                  <a:lnTo>
                    <a:pt x="66780" y="1799"/>
                  </a:lnTo>
                  <a:lnTo>
                    <a:pt x="58434" y="297"/>
                  </a:lnTo>
                  <a:lnTo>
                    <a:pt x="49744" y="0"/>
                  </a:lnTo>
                  <a:lnTo>
                    <a:pt x="40969" y="1025"/>
                  </a:lnTo>
                  <a:lnTo>
                    <a:pt x="32772" y="3789"/>
                  </a:lnTo>
                  <a:lnTo>
                    <a:pt x="25486" y="8369"/>
                  </a:lnTo>
                  <a:lnTo>
                    <a:pt x="19122" y="14702"/>
                  </a:lnTo>
                  <a:lnTo>
                    <a:pt x="13542" y="22766"/>
                  </a:lnTo>
                  <a:lnTo>
                    <a:pt x="8576" y="32374"/>
                  </a:lnTo>
                  <a:lnTo>
                    <a:pt x="4394" y="43230"/>
                  </a:lnTo>
                  <a:lnTo>
                    <a:pt x="1482" y="55031"/>
                  </a:lnTo>
                  <a:lnTo>
                    <a:pt x="7" y="67516"/>
                  </a:lnTo>
                  <a:lnTo>
                    <a:pt x="0" y="80322"/>
                  </a:lnTo>
                  <a:lnTo>
                    <a:pt x="1516" y="92992"/>
                  </a:lnTo>
                  <a:lnTo>
                    <a:pt x="4429" y="105280"/>
                  </a:lnTo>
                  <a:lnTo>
                    <a:pt x="8657" y="116818"/>
                  </a:lnTo>
                  <a:lnTo>
                    <a:pt x="14235" y="127043"/>
                  </a:lnTo>
                  <a:lnTo>
                    <a:pt x="21059" y="135762"/>
                  </a:lnTo>
                  <a:lnTo>
                    <a:pt x="28911" y="142786"/>
                  </a:lnTo>
                  <a:lnTo>
                    <a:pt x="37550" y="147764"/>
                  </a:lnTo>
                  <a:lnTo>
                    <a:pt x="46759" y="150695"/>
                  </a:lnTo>
                  <a:lnTo>
                    <a:pt x="56043" y="151548"/>
                  </a:lnTo>
                  <a:lnTo>
                    <a:pt x="64662" y="150083"/>
                  </a:lnTo>
                  <a:lnTo>
                    <a:pt x="72271" y="146396"/>
                  </a:lnTo>
                  <a:lnTo>
                    <a:pt x="78870" y="140838"/>
                  </a:lnTo>
                  <a:lnTo>
                    <a:pt x="84617" y="133829"/>
                  </a:lnTo>
                  <a:lnTo>
                    <a:pt x="89698" y="125743"/>
                  </a:lnTo>
                  <a:lnTo>
                    <a:pt x="93960" y="116724"/>
                  </a:lnTo>
                  <a:lnTo>
                    <a:pt x="96927" y="106693"/>
                  </a:lnTo>
                  <a:lnTo>
                    <a:pt x="98443" y="95693"/>
                  </a:lnTo>
                  <a:lnTo>
                    <a:pt x="98648" y="84035"/>
                  </a:lnTo>
                  <a:lnTo>
                    <a:pt x="97799" y="72210"/>
                  </a:lnTo>
                  <a:lnTo>
                    <a:pt x="96159" y="60529"/>
                  </a:lnTo>
                  <a:lnTo>
                    <a:pt x="94101" y="49545"/>
                  </a:lnTo>
                  <a:lnTo>
                    <a:pt x="91898" y="39066"/>
                  </a:lnTo>
                  <a:lnTo>
                    <a:pt x="89364" y="28174"/>
                  </a:lnTo>
                  <a:lnTo>
                    <a:pt x="86110" y="15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633368" y="4130961"/>
              <a:ext cx="126343" cy="196252"/>
            </a:xfrm>
            <a:custGeom>
              <a:avLst/>
              <a:gdLst/>
              <a:ahLst/>
              <a:cxnLst/>
              <a:rect l="0" t="0" r="0" b="0"/>
              <a:pathLst>
                <a:path w="126343" h="196252">
                  <a:moveTo>
                    <a:pt x="0" y="90966"/>
                  </a:moveTo>
                  <a:lnTo>
                    <a:pt x="2933" y="99767"/>
                  </a:lnTo>
                  <a:lnTo>
                    <a:pt x="5716" y="108114"/>
                  </a:lnTo>
                  <a:lnTo>
                    <a:pt x="8610" y="116818"/>
                  </a:lnTo>
                  <a:lnTo>
                    <a:pt x="11478" y="126111"/>
                  </a:lnTo>
                  <a:lnTo>
                    <a:pt x="13994" y="136254"/>
                  </a:lnTo>
                  <a:lnTo>
                    <a:pt x="16004" y="147201"/>
                  </a:lnTo>
                  <a:lnTo>
                    <a:pt x="17469" y="155397"/>
                  </a:lnTo>
                  <a:lnTo>
                    <a:pt x="18148" y="156845"/>
                  </a:lnTo>
                  <a:lnTo>
                    <a:pt x="17766" y="153423"/>
                  </a:lnTo>
                  <a:lnTo>
                    <a:pt x="16452" y="146969"/>
                  </a:lnTo>
                  <a:lnTo>
                    <a:pt x="14447" y="138372"/>
                  </a:lnTo>
                  <a:lnTo>
                    <a:pt x="11962" y="128179"/>
                  </a:lnTo>
                  <a:lnTo>
                    <a:pt x="9312" y="116652"/>
                  </a:lnTo>
                  <a:lnTo>
                    <a:pt x="6912" y="103814"/>
                  </a:lnTo>
                  <a:lnTo>
                    <a:pt x="4970" y="89794"/>
                  </a:lnTo>
                  <a:lnTo>
                    <a:pt x="3666" y="75133"/>
                  </a:lnTo>
                  <a:lnTo>
                    <a:pt x="3239" y="60673"/>
                  </a:lnTo>
                  <a:lnTo>
                    <a:pt x="3741" y="46884"/>
                  </a:lnTo>
                  <a:lnTo>
                    <a:pt x="5382" y="34185"/>
                  </a:lnTo>
                  <a:lnTo>
                    <a:pt x="8612" y="23107"/>
                  </a:lnTo>
                  <a:lnTo>
                    <a:pt x="13526" y="13784"/>
                  </a:lnTo>
                  <a:lnTo>
                    <a:pt x="19927" y="6507"/>
                  </a:lnTo>
                  <a:lnTo>
                    <a:pt x="27511" y="1884"/>
                  </a:lnTo>
                  <a:lnTo>
                    <a:pt x="35977" y="0"/>
                  </a:lnTo>
                  <a:lnTo>
                    <a:pt x="44913" y="665"/>
                  </a:lnTo>
                  <a:lnTo>
                    <a:pt x="53823" y="3686"/>
                  </a:lnTo>
                  <a:lnTo>
                    <a:pt x="62436" y="8715"/>
                  </a:lnTo>
                  <a:lnTo>
                    <a:pt x="70522" y="15323"/>
                  </a:lnTo>
                  <a:lnTo>
                    <a:pt x="77807" y="23113"/>
                  </a:lnTo>
                  <a:lnTo>
                    <a:pt x="84226" y="31758"/>
                  </a:lnTo>
                  <a:lnTo>
                    <a:pt x="89877" y="41170"/>
                  </a:lnTo>
                  <a:lnTo>
                    <a:pt x="94914" y="51472"/>
                  </a:lnTo>
                  <a:lnTo>
                    <a:pt x="99488" y="62663"/>
                  </a:lnTo>
                  <a:lnTo>
                    <a:pt x="103561" y="74619"/>
                  </a:lnTo>
                  <a:lnTo>
                    <a:pt x="106926" y="87178"/>
                  </a:lnTo>
                  <a:lnTo>
                    <a:pt x="109529" y="100179"/>
                  </a:lnTo>
                  <a:lnTo>
                    <a:pt x="111616" y="113333"/>
                  </a:lnTo>
                  <a:lnTo>
                    <a:pt x="113632" y="126238"/>
                  </a:lnTo>
                  <a:lnTo>
                    <a:pt x="115839" y="138685"/>
                  </a:lnTo>
                  <a:lnTo>
                    <a:pt x="118162" y="150398"/>
                  </a:lnTo>
                  <a:lnTo>
                    <a:pt x="120514" y="162199"/>
                  </a:lnTo>
                  <a:lnTo>
                    <a:pt x="123104" y="176238"/>
                  </a:lnTo>
                  <a:lnTo>
                    <a:pt x="126342" y="196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854466" y="431668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4730836" y="4638463"/>
            <a:ext cx="360777" cy="455386"/>
            <a:chOff x="4730836" y="4638463"/>
            <a:chExt cx="360777" cy="455386"/>
          </a:xfrm>
        </p:grpSpPr>
        <p:sp>
          <p:nvSpPr>
            <p:cNvPr id="147" name="Freeform 146"/>
            <p:cNvSpPr/>
            <p:nvPr/>
          </p:nvSpPr>
          <p:spPr>
            <a:xfrm>
              <a:off x="4800994" y="4726172"/>
              <a:ext cx="194838" cy="348564"/>
            </a:xfrm>
            <a:custGeom>
              <a:avLst/>
              <a:gdLst/>
              <a:ahLst/>
              <a:cxnLst/>
              <a:rect l="0" t="0" r="0" b="0"/>
              <a:pathLst>
                <a:path w="194838" h="348564">
                  <a:moveTo>
                    <a:pt x="94757" y="1123"/>
                  </a:moveTo>
                  <a:lnTo>
                    <a:pt x="88957" y="7058"/>
                  </a:lnTo>
                  <a:lnTo>
                    <a:pt x="84032" y="13263"/>
                  </a:lnTo>
                  <a:lnTo>
                    <a:pt x="79525" y="20358"/>
                  </a:lnTo>
                  <a:lnTo>
                    <a:pt x="75131" y="28299"/>
                  </a:lnTo>
                  <a:lnTo>
                    <a:pt x="70469" y="36945"/>
                  </a:lnTo>
                  <a:lnTo>
                    <a:pt x="65353" y="46094"/>
                  </a:lnTo>
                  <a:lnTo>
                    <a:pt x="59741" y="53999"/>
                  </a:lnTo>
                  <a:lnTo>
                    <a:pt x="54362" y="57810"/>
                  </a:lnTo>
                  <a:lnTo>
                    <a:pt x="50636" y="57205"/>
                  </a:lnTo>
                  <a:lnTo>
                    <a:pt x="49156" y="53630"/>
                  </a:lnTo>
                  <a:lnTo>
                    <a:pt x="49825" y="48390"/>
                  </a:lnTo>
                  <a:lnTo>
                    <a:pt x="52269" y="42277"/>
                  </a:lnTo>
                  <a:lnTo>
                    <a:pt x="56068" y="35719"/>
                  </a:lnTo>
                  <a:lnTo>
                    <a:pt x="60861" y="28942"/>
                  </a:lnTo>
                  <a:lnTo>
                    <a:pt x="66525" y="22218"/>
                  </a:lnTo>
                  <a:lnTo>
                    <a:pt x="73153" y="15911"/>
                  </a:lnTo>
                  <a:lnTo>
                    <a:pt x="80723" y="10188"/>
                  </a:lnTo>
                  <a:lnTo>
                    <a:pt x="89094" y="5358"/>
                  </a:lnTo>
                  <a:lnTo>
                    <a:pt x="98091" y="1942"/>
                  </a:lnTo>
                  <a:lnTo>
                    <a:pt x="107544" y="101"/>
                  </a:lnTo>
                  <a:lnTo>
                    <a:pt x="116993" y="0"/>
                  </a:lnTo>
                  <a:lnTo>
                    <a:pt x="125725" y="1976"/>
                  </a:lnTo>
                  <a:lnTo>
                    <a:pt x="133398" y="6017"/>
                  </a:lnTo>
                  <a:lnTo>
                    <a:pt x="139701" y="11982"/>
                  </a:lnTo>
                  <a:lnTo>
                    <a:pt x="144186" y="19798"/>
                  </a:lnTo>
                  <a:lnTo>
                    <a:pt x="146788" y="29233"/>
                  </a:lnTo>
                  <a:lnTo>
                    <a:pt x="147587" y="39803"/>
                  </a:lnTo>
                  <a:lnTo>
                    <a:pt x="146619" y="50881"/>
                  </a:lnTo>
                  <a:lnTo>
                    <a:pt x="144083" y="62063"/>
                  </a:lnTo>
                  <a:lnTo>
                    <a:pt x="140282" y="73009"/>
                  </a:lnTo>
                  <a:lnTo>
                    <a:pt x="135523" y="83360"/>
                  </a:lnTo>
                  <a:lnTo>
                    <a:pt x="130115" y="92991"/>
                  </a:lnTo>
                  <a:lnTo>
                    <a:pt x="125910" y="102112"/>
                  </a:lnTo>
                  <a:lnTo>
                    <a:pt x="125465" y="110192"/>
                  </a:lnTo>
                  <a:lnTo>
                    <a:pt x="128557" y="116430"/>
                  </a:lnTo>
                  <a:lnTo>
                    <a:pt x="133809" y="121669"/>
                  </a:lnTo>
                  <a:lnTo>
                    <a:pt x="140148" y="126753"/>
                  </a:lnTo>
                  <a:lnTo>
                    <a:pt x="146978" y="132250"/>
                  </a:lnTo>
                  <a:lnTo>
                    <a:pt x="154005" y="138584"/>
                  </a:lnTo>
                  <a:lnTo>
                    <a:pt x="161092" y="145864"/>
                  </a:lnTo>
                  <a:lnTo>
                    <a:pt x="168020" y="153997"/>
                  </a:lnTo>
                  <a:lnTo>
                    <a:pt x="174461" y="162814"/>
                  </a:lnTo>
                  <a:lnTo>
                    <a:pt x="180277" y="172148"/>
                  </a:lnTo>
                  <a:lnTo>
                    <a:pt x="185338" y="182022"/>
                  </a:lnTo>
                  <a:lnTo>
                    <a:pt x="189442" y="192633"/>
                  </a:lnTo>
                  <a:lnTo>
                    <a:pt x="192563" y="204027"/>
                  </a:lnTo>
                  <a:lnTo>
                    <a:pt x="194506" y="215948"/>
                  </a:lnTo>
                  <a:lnTo>
                    <a:pt x="194837" y="227950"/>
                  </a:lnTo>
                  <a:lnTo>
                    <a:pt x="193462" y="239755"/>
                  </a:lnTo>
                  <a:lnTo>
                    <a:pt x="190420" y="250952"/>
                  </a:lnTo>
                  <a:lnTo>
                    <a:pt x="185712" y="260940"/>
                  </a:lnTo>
                  <a:lnTo>
                    <a:pt x="179503" y="269505"/>
                  </a:lnTo>
                  <a:lnTo>
                    <a:pt x="171913" y="276764"/>
                  </a:lnTo>
                  <a:lnTo>
                    <a:pt x="162923" y="282963"/>
                  </a:lnTo>
                  <a:lnTo>
                    <a:pt x="152660" y="288361"/>
                  </a:lnTo>
                  <a:lnTo>
                    <a:pt x="141517" y="293175"/>
                  </a:lnTo>
                  <a:lnTo>
                    <a:pt x="130045" y="297577"/>
                  </a:lnTo>
                  <a:lnTo>
                    <a:pt x="118586" y="301694"/>
                  </a:lnTo>
                  <a:lnTo>
                    <a:pt x="107113" y="305613"/>
                  </a:lnTo>
                  <a:lnTo>
                    <a:pt x="95345" y="309399"/>
                  </a:lnTo>
                  <a:lnTo>
                    <a:pt x="83134" y="313098"/>
                  </a:lnTo>
                  <a:lnTo>
                    <a:pt x="70645" y="316905"/>
                  </a:lnTo>
                  <a:lnTo>
                    <a:pt x="58253" y="321146"/>
                  </a:lnTo>
                  <a:lnTo>
                    <a:pt x="46188" y="325955"/>
                  </a:lnTo>
                  <a:lnTo>
                    <a:pt x="34945" y="331002"/>
                  </a:lnTo>
                  <a:lnTo>
                    <a:pt x="24263" y="336083"/>
                  </a:lnTo>
                  <a:lnTo>
                    <a:pt x="13205" y="341645"/>
                  </a:lnTo>
                  <a:lnTo>
                    <a:pt x="0" y="34856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730836" y="4638463"/>
              <a:ext cx="360777" cy="455386"/>
            </a:xfrm>
            <a:custGeom>
              <a:avLst/>
              <a:gdLst/>
              <a:ahLst/>
              <a:cxnLst/>
              <a:rect l="0" t="0" r="0" b="0"/>
              <a:pathLst>
                <a:path w="360777" h="455386">
                  <a:moveTo>
                    <a:pt x="259671" y="4604"/>
                  </a:moveTo>
                  <a:lnTo>
                    <a:pt x="250870" y="1804"/>
                  </a:lnTo>
                  <a:lnTo>
                    <a:pt x="242523" y="303"/>
                  </a:lnTo>
                  <a:lnTo>
                    <a:pt x="233825" y="0"/>
                  </a:lnTo>
                  <a:lnTo>
                    <a:pt x="224704" y="853"/>
                  </a:lnTo>
                  <a:lnTo>
                    <a:pt x="215209" y="2969"/>
                  </a:lnTo>
                  <a:lnTo>
                    <a:pt x="205417" y="6287"/>
                  </a:lnTo>
                  <a:lnTo>
                    <a:pt x="195403" y="10448"/>
                  </a:lnTo>
                  <a:lnTo>
                    <a:pt x="185229" y="14920"/>
                  </a:lnTo>
                  <a:lnTo>
                    <a:pt x="174942" y="19369"/>
                  </a:lnTo>
                  <a:lnTo>
                    <a:pt x="164578" y="23828"/>
                  </a:lnTo>
                  <a:lnTo>
                    <a:pt x="154161" y="28580"/>
                  </a:lnTo>
                  <a:lnTo>
                    <a:pt x="143712" y="33778"/>
                  </a:lnTo>
                  <a:lnTo>
                    <a:pt x="133406" y="39422"/>
                  </a:lnTo>
                  <a:lnTo>
                    <a:pt x="123559" y="45443"/>
                  </a:lnTo>
                  <a:lnTo>
                    <a:pt x="114306" y="51756"/>
                  </a:lnTo>
                  <a:lnTo>
                    <a:pt x="105618" y="58284"/>
                  </a:lnTo>
                  <a:lnTo>
                    <a:pt x="97396" y="64967"/>
                  </a:lnTo>
                  <a:lnTo>
                    <a:pt x="89531" y="71762"/>
                  </a:lnTo>
                  <a:lnTo>
                    <a:pt x="81925" y="78798"/>
                  </a:lnTo>
                  <a:lnTo>
                    <a:pt x="74504" y="86361"/>
                  </a:lnTo>
                  <a:lnTo>
                    <a:pt x="67216" y="94563"/>
                  </a:lnTo>
                  <a:lnTo>
                    <a:pt x="60185" y="103361"/>
                  </a:lnTo>
                  <a:lnTo>
                    <a:pt x="53690" y="112644"/>
                  </a:lnTo>
                  <a:lnTo>
                    <a:pt x="47840" y="122303"/>
                  </a:lnTo>
                  <a:lnTo>
                    <a:pt x="42590" y="132398"/>
                  </a:lnTo>
                  <a:lnTo>
                    <a:pt x="37831" y="143161"/>
                  </a:lnTo>
                  <a:lnTo>
                    <a:pt x="33442" y="154657"/>
                  </a:lnTo>
                  <a:lnTo>
                    <a:pt x="29324" y="166647"/>
                  </a:lnTo>
                  <a:lnTo>
                    <a:pt x="25399" y="178696"/>
                  </a:lnTo>
                  <a:lnTo>
                    <a:pt x="21607" y="190545"/>
                  </a:lnTo>
                  <a:lnTo>
                    <a:pt x="17907" y="202282"/>
                  </a:lnTo>
                  <a:lnTo>
                    <a:pt x="14268" y="214228"/>
                  </a:lnTo>
                  <a:lnTo>
                    <a:pt x="10677" y="226562"/>
                  </a:lnTo>
                  <a:lnTo>
                    <a:pt x="7282" y="239303"/>
                  </a:lnTo>
                  <a:lnTo>
                    <a:pt x="4381" y="252396"/>
                  </a:lnTo>
                  <a:lnTo>
                    <a:pt x="2104" y="265760"/>
                  </a:lnTo>
                  <a:lnTo>
                    <a:pt x="576" y="279158"/>
                  </a:lnTo>
                  <a:lnTo>
                    <a:pt x="0" y="292227"/>
                  </a:lnTo>
                  <a:lnTo>
                    <a:pt x="391" y="304798"/>
                  </a:lnTo>
                  <a:lnTo>
                    <a:pt x="1620" y="317035"/>
                  </a:lnTo>
                  <a:lnTo>
                    <a:pt x="3509" y="329325"/>
                  </a:lnTo>
                  <a:lnTo>
                    <a:pt x="5891" y="341888"/>
                  </a:lnTo>
                  <a:lnTo>
                    <a:pt x="8795" y="354616"/>
                  </a:lnTo>
                  <a:lnTo>
                    <a:pt x="12421" y="367168"/>
                  </a:lnTo>
                  <a:lnTo>
                    <a:pt x="16823" y="379350"/>
                  </a:lnTo>
                  <a:lnTo>
                    <a:pt x="21915" y="390971"/>
                  </a:lnTo>
                  <a:lnTo>
                    <a:pt x="27558" y="401775"/>
                  </a:lnTo>
                  <a:lnTo>
                    <a:pt x="33618" y="411702"/>
                  </a:lnTo>
                  <a:lnTo>
                    <a:pt x="40145" y="420690"/>
                  </a:lnTo>
                  <a:lnTo>
                    <a:pt x="47358" y="428588"/>
                  </a:lnTo>
                  <a:lnTo>
                    <a:pt x="55327" y="435417"/>
                  </a:lnTo>
                  <a:lnTo>
                    <a:pt x="64137" y="441175"/>
                  </a:lnTo>
                  <a:lnTo>
                    <a:pt x="73960" y="445752"/>
                  </a:lnTo>
                  <a:lnTo>
                    <a:pt x="84794" y="449203"/>
                  </a:lnTo>
                  <a:lnTo>
                    <a:pt x="96493" y="451709"/>
                  </a:lnTo>
                  <a:lnTo>
                    <a:pt x="108871" y="453482"/>
                  </a:lnTo>
                  <a:lnTo>
                    <a:pt x="121748" y="454710"/>
                  </a:lnTo>
                  <a:lnTo>
                    <a:pt x="134817" y="455385"/>
                  </a:lnTo>
                  <a:lnTo>
                    <a:pt x="147663" y="455313"/>
                  </a:lnTo>
                  <a:lnTo>
                    <a:pt x="160080" y="454447"/>
                  </a:lnTo>
                  <a:lnTo>
                    <a:pt x="172044" y="452711"/>
                  </a:lnTo>
                  <a:lnTo>
                    <a:pt x="183619" y="449944"/>
                  </a:lnTo>
                  <a:lnTo>
                    <a:pt x="194884" y="446154"/>
                  </a:lnTo>
                  <a:lnTo>
                    <a:pt x="205756" y="441489"/>
                  </a:lnTo>
                  <a:lnTo>
                    <a:pt x="215991" y="436141"/>
                  </a:lnTo>
                  <a:lnTo>
                    <a:pt x="225508" y="430287"/>
                  </a:lnTo>
                  <a:lnTo>
                    <a:pt x="234375" y="424069"/>
                  </a:lnTo>
                  <a:lnTo>
                    <a:pt x="242717" y="417596"/>
                  </a:lnTo>
                  <a:lnTo>
                    <a:pt x="250664" y="410948"/>
                  </a:lnTo>
                  <a:lnTo>
                    <a:pt x="258324" y="404179"/>
                  </a:lnTo>
                  <a:lnTo>
                    <a:pt x="265781" y="397328"/>
                  </a:lnTo>
                  <a:lnTo>
                    <a:pt x="273098" y="390421"/>
                  </a:lnTo>
                  <a:lnTo>
                    <a:pt x="280318" y="383478"/>
                  </a:lnTo>
                  <a:lnTo>
                    <a:pt x="287473" y="376509"/>
                  </a:lnTo>
                  <a:lnTo>
                    <a:pt x="294578" y="369520"/>
                  </a:lnTo>
                  <a:lnTo>
                    <a:pt x="301485" y="362350"/>
                  </a:lnTo>
                  <a:lnTo>
                    <a:pt x="307897" y="354698"/>
                  </a:lnTo>
                  <a:lnTo>
                    <a:pt x="313694" y="346431"/>
                  </a:lnTo>
                  <a:lnTo>
                    <a:pt x="319079" y="337421"/>
                  </a:lnTo>
                  <a:lnTo>
                    <a:pt x="324462" y="327462"/>
                  </a:lnTo>
                  <a:lnTo>
                    <a:pt x="330081" y="316536"/>
                  </a:lnTo>
                  <a:lnTo>
                    <a:pt x="335840" y="304775"/>
                  </a:lnTo>
                  <a:lnTo>
                    <a:pt x="341407" y="292357"/>
                  </a:lnTo>
                  <a:lnTo>
                    <a:pt x="346592" y="279444"/>
                  </a:lnTo>
                  <a:lnTo>
                    <a:pt x="351209" y="266011"/>
                  </a:lnTo>
                  <a:lnTo>
                    <a:pt x="355005" y="251855"/>
                  </a:lnTo>
                  <a:lnTo>
                    <a:pt x="357920" y="236924"/>
                  </a:lnTo>
                  <a:lnTo>
                    <a:pt x="359893" y="221304"/>
                  </a:lnTo>
                  <a:lnTo>
                    <a:pt x="360776" y="205133"/>
                  </a:lnTo>
                  <a:lnTo>
                    <a:pt x="360592" y="188557"/>
                  </a:lnTo>
                  <a:lnTo>
                    <a:pt x="359504" y="172020"/>
                  </a:lnTo>
                  <a:lnTo>
                    <a:pt x="357712" y="156223"/>
                  </a:lnTo>
                  <a:lnTo>
                    <a:pt x="355398" y="141490"/>
                  </a:lnTo>
                  <a:lnTo>
                    <a:pt x="352711" y="127803"/>
                  </a:lnTo>
                  <a:lnTo>
                    <a:pt x="349762" y="114988"/>
                  </a:lnTo>
                  <a:lnTo>
                    <a:pt x="346628" y="102851"/>
                  </a:lnTo>
                  <a:lnTo>
                    <a:pt x="343201" y="91376"/>
                  </a:lnTo>
                  <a:lnTo>
                    <a:pt x="339215" y="80728"/>
                  </a:lnTo>
                  <a:lnTo>
                    <a:pt x="334564" y="70930"/>
                  </a:lnTo>
                  <a:lnTo>
                    <a:pt x="329134" y="61874"/>
                  </a:lnTo>
                  <a:lnTo>
                    <a:pt x="322731" y="53403"/>
                  </a:lnTo>
                  <a:lnTo>
                    <a:pt x="315346" y="45370"/>
                  </a:lnTo>
                  <a:lnTo>
                    <a:pt x="307116" y="37653"/>
                  </a:lnTo>
                  <a:lnTo>
                    <a:pt x="298221" y="30157"/>
                  </a:lnTo>
                  <a:lnTo>
                    <a:pt x="288823" y="22824"/>
                  </a:lnTo>
                  <a:lnTo>
                    <a:pt x="278733" y="15932"/>
                  </a:lnTo>
                  <a:lnTo>
                    <a:pt x="267443" y="10063"/>
                  </a:lnTo>
                  <a:lnTo>
                    <a:pt x="254775" y="5461"/>
                  </a:lnTo>
                  <a:lnTo>
                    <a:pt x="241013" y="2372"/>
                  </a:lnTo>
                  <a:lnTo>
                    <a:pt x="226705" y="1198"/>
                  </a:lnTo>
                  <a:lnTo>
                    <a:pt x="212237" y="1964"/>
                  </a:lnTo>
                  <a:lnTo>
                    <a:pt x="198009" y="4284"/>
                  </a:lnTo>
                  <a:lnTo>
                    <a:pt x="182907" y="7884"/>
                  </a:lnTo>
                  <a:lnTo>
                    <a:pt x="163372" y="14195"/>
                  </a:lnTo>
                  <a:lnTo>
                    <a:pt x="133329" y="2566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5316891" y="4642388"/>
            <a:ext cx="2874281" cy="506048"/>
            <a:chOff x="5316891" y="4642388"/>
            <a:chExt cx="2874281" cy="506048"/>
          </a:xfrm>
        </p:grpSpPr>
        <p:sp>
          <p:nvSpPr>
            <p:cNvPr id="150" name="Freeform 149"/>
            <p:cNvSpPr/>
            <p:nvPr/>
          </p:nvSpPr>
          <p:spPr>
            <a:xfrm>
              <a:off x="5322773" y="4681490"/>
              <a:ext cx="152046" cy="393317"/>
            </a:xfrm>
            <a:custGeom>
              <a:avLst/>
              <a:gdLst/>
              <a:ahLst/>
              <a:cxnLst/>
              <a:rect l="0" t="0" r="0" b="0"/>
              <a:pathLst>
                <a:path w="152046" h="393317">
                  <a:moveTo>
                    <a:pt x="25704" y="119504"/>
                  </a:moveTo>
                  <a:lnTo>
                    <a:pt x="22837" y="131307"/>
                  </a:lnTo>
                  <a:lnTo>
                    <a:pt x="20695" y="143075"/>
                  </a:lnTo>
                  <a:lnTo>
                    <a:pt x="19092" y="155971"/>
                  </a:lnTo>
                  <a:lnTo>
                    <a:pt x="17911" y="169991"/>
                  </a:lnTo>
                  <a:lnTo>
                    <a:pt x="17063" y="184967"/>
                  </a:lnTo>
                  <a:lnTo>
                    <a:pt x="16465" y="200690"/>
                  </a:lnTo>
                  <a:lnTo>
                    <a:pt x="16050" y="216966"/>
                  </a:lnTo>
                  <a:lnTo>
                    <a:pt x="15766" y="233638"/>
                  </a:lnTo>
                  <a:lnTo>
                    <a:pt x="15568" y="250579"/>
                  </a:lnTo>
                  <a:lnTo>
                    <a:pt x="15265" y="267377"/>
                  </a:lnTo>
                  <a:lnTo>
                    <a:pt x="14528" y="283355"/>
                  </a:lnTo>
                  <a:lnTo>
                    <a:pt x="13220" y="298217"/>
                  </a:lnTo>
                  <a:lnTo>
                    <a:pt x="11527" y="312163"/>
                  </a:lnTo>
                  <a:lnTo>
                    <a:pt x="9853" y="325683"/>
                  </a:lnTo>
                  <a:lnTo>
                    <a:pt x="8433" y="339117"/>
                  </a:lnTo>
                  <a:lnTo>
                    <a:pt x="7328" y="352616"/>
                  </a:lnTo>
                  <a:lnTo>
                    <a:pt x="6512" y="366227"/>
                  </a:lnTo>
                  <a:lnTo>
                    <a:pt x="5923" y="379851"/>
                  </a:lnTo>
                  <a:lnTo>
                    <a:pt x="5314" y="390171"/>
                  </a:lnTo>
                  <a:lnTo>
                    <a:pt x="4330" y="393316"/>
                  </a:lnTo>
                  <a:lnTo>
                    <a:pt x="2870" y="390996"/>
                  </a:lnTo>
                  <a:lnTo>
                    <a:pt x="1265" y="385018"/>
                  </a:lnTo>
                  <a:lnTo>
                    <a:pt x="194" y="376140"/>
                  </a:lnTo>
                  <a:lnTo>
                    <a:pt x="0" y="364913"/>
                  </a:lnTo>
                  <a:lnTo>
                    <a:pt x="537" y="352026"/>
                  </a:lnTo>
                  <a:lnTo>
                    <a:pt x="1364" y="338259"/>
                  </a:lnTo>
                  <a:lnTo>
                    <a:pt x="2181" y="324119"/>
                  </a:lnTo>
                  <a:lnTo>
                    <a:pt x="2864" y="309697"/>
                  </a:lnTo>
                  <a:lnTo>
                    <a:pt x="3390" y="294798"/>
                  </a:lnTo>
                  <a:lnTo>
                    <a:pt x="3775" y="279327"/>
                  </a:lnTo>
                  <a:lnTo>
                    <a:pt x="4048" y="263326"/>
                  </a:lnTo>
                  <a:lnTo>
                    <a:pt x="4240" y="246891"/>
                  </a:lnTo>
                  <a:lnTo>
                    <a:pt x="4371" y="230126"/>
                  </a:lnTo>
                  <a:lnTo>
                    <a:pt x="4461" y="213120"/>
                  </a:lnTo>
                  <a:lnTo>
                    <a:pt x="4521" y="195943"/>
                  </a:lnTo>
                  <a:lnTo>
                    <a:pt x="4568" y="178652"/>
                  </a:lnTo>
                  <a:lnTo>
                    <a:pt x="4768" y="161448"/>
                  </a:lnTo>
                  <a:lnTo>
                    <a:pt x="5435" y="144664"/>
                  </a:lnTo>
                  <a:lnTo>
                    <a:pt x="6700" y="128451"/>
                  </a:lnTo>
                  <a:lnTo>
                    <a:pt x="8534" y="112954"/>
                  </a:lnTo>
                  <a:lnTo>
                    <a:pt x="10836" y="98386"/>
                  </a:lnTo>
                  <a:lnTo>
                    <a:pt x="13496" y="84771"/>
                  </a:lnTo>
                  <a:lnTo>
                    <a:pt x="16417" y="71982"/>
                  </a:lnTo>
                  <a:lnTo>
                    <a:pt x="19523" y="59846"/>
                  </a:lnTo>
                  <a:lnTo>
                    <a:pt x="22763" y="48201"/>
                  </a:lnTo>
                  <a:lnTo>
                    <a:pt x="26260" y="37072"/>
                  </a:lnTo>
                  <a:lnTo>
                    <a:pt x="30292" y="26664"/>
                  </a:lnTo>
                  <a:lnTo>
                    <a:pt x="34971" y="17049"/>
                  </a:lnTo>
                  <a:lnTo>
                    <a:pt x="40250" y="8796"/>
                  </a:lnTo>
                  <a:lnTo>
                    <a:pt x="46018" y="2995"/>
                  </a:lnTo>
                  <a:lnTo>
                    <a:pt x="52153" y="36"/>
                  </a:lnTo>
                  <a:lnTo>
                    <a:pt x="58392" y="0"/>
                  </a:lnTo>
                  <a:lnTo>
                    <a:pt x="64347" y="3010"/>
                  </a:lnTo>
                  <a:lnTo>
                    <a:pt x="69830" y="8814"/>
                  </a:lnTo>
                  <a:lnTo>
                    <a:pt x="74832" y="16911"/>
                  </a:lnTo>
                  <a:lnTo>
                    <a:pt x="79425" y="26763"/>
                  </a:lnTo>
                  <a:lnTo>
                    <a:pt x="83702" y="37899"/>
                  </a:lnTo>
                  <a:lnTo>
                    <a:pt x="87745" y="49947"/>
                  </a:lnTo>
                  <a:lnTo>
                    <a:pt x="91620" y="62630"/>
                  </a:lnTo>
                  <a:lnTo>
                    <a:pt x="95379" y="75757"/>
                  </a:lnTo>
                  <a:lnTo>
                    <a:pt x="99058" y="89350"/>
                  </a:lnTo>
                  <a:lnTo>
                    <a:pt x="102681" y="103622"/>
                  </a:lnTo>
                  <a:lnTo>
                    <a:pt x="106267" y="118630"/>
                  </a:lnTo>
                  <a:lnTo>
                    <a:pt x="109828" y="134135"/>
                  </a:lnTo>
                  <a:lnTo>
                    <a:pt x="113372" y="149696"/>
                  </a:lnTo>
                  <a:lnTo>
                    <a:pt x="116905" y="165058"/>
                  </a:lnTo>
                  <a:lnTo>
                    <a:pt x="120429" y="180307"/>
                  </a:lnTo>
                  <a:lnTo>
                    <a:pt x="123949" y="195764"/>
                  </a:lnTo>
                  <a:lnTo>
                    <a:pt x="127460" y="211604"/>
                  </a:lnTo>
                  <a:lnTo>
                    <a:pt x="130802" y="227683"/>
                  </a:lnTo>
                  <a:lnTo>
                    <a:pt x="133666" y="243638"/>
                  </a:lnTo>
                  <a:lnTo>
                    <a:pt x="135929" y="259262"/>
                  </a:lnTo>
                  <a:lnTo>
                    <a:pt x="137787" y="274518"/>
                  </a:lnTo>
                  <a:lnTo>
                    <a:pt x="139649" y="289448"/>
                  </a:lnTo>
                  <a:lnTo>
                    <a:pt x="141751" y="304112"/>
                  </a:lnTo>
                  <a:lnTo>
                    <a:pt x="144005" y="318355"/>
                  </a:lnTo>
                  <a:lnTo>
                    <a:pt x="146303" y="333411"/>
                  </a:lnTo>
                  <a:lnTo>
                    <a:pt x="148849" y="352842"/>
                  </a:lnTo>
                  <a:lnTo>
                    <a:pt x="152045" y="3827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316891" y="4948394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117473" y="2933"/>
                  </a:lnTo>
                  <a:lnTo>
                    <a:pt x="108486" y="5716"/>
                  </a:lnTo>
                  <a:lnTo>
                    <a:pt x="98495" y="8620"/>
                  </a:lnTo>
                  <a:lnTo>
                    <a:pt x="87688" y="11833"/>
                  </a:lnTo>
                  <a:lnTo>
                    <a:pt x="76525" y="15646"/>
                  </a:lnTo>
                  <a:lnTo>
                    <a:pt x="65324" y="20159"/>
                  </a:lnTo>
                  <a:lnTo>
                    <a:pt x="54289" y="25198"/>
                  </a:lnTo>
                  <a:lnTo>
                    <a:pt x="42291" y="31015"/>
                  </a:lnTo>
                  <a:lnTo>
                    <a:pt x="26046" y="392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500368" y="4678239"/>
              <a:ext cx="121292" cy="377615"/>
            </a:xfrm>
            <a:custGeom>
              <a:avLst/>
              <a:gdLst/>
              <a:ahLst/>
              <a:cxnLst/>
              <a:rect l="0" t="0" r="0" b="0"/>
              <a:pathLst>
                <a:path w="121292" h="377615">
                  <a:moveTo>
                    <a:pt x="79735" y="249097"/>
                  </a:moveTo>
                  <a:lnTo>
                    <a:pt x="73801" y="243431"/>
                  </a:lnTo>
                  <a:lnTo>
                    <a:pt x="67596" y="239787"/>
                  </a:lnTo>
                  <a:lnTo>
                    <a:pt x="60504" y="237886"/>
                  </a:lnTo>
                  <a:lnTo>
                    <a:pt x="52737" y="237731"/>
                  </a:lnTo>
                  <a:lnTo>
                    <a:pt x="44739" y="239647"/>
                  </a:lnTo>
                  <a:lnTo>
                    <a:pt x="36803" y="243625"/>
                  </a:lnTo>
                  <a:lnTo>
                    <a:pt x="29201" y="249371"/>
                  </a:lnTo>
                  <a:lnTo>
                    <a:pt x="22256" y="256503"/>
                  </a:lnTo>
                  <a:lnTo>
                    <a:pt x="16077" y="264668"/>
                  </a:lnTo>
                  <a:lnTo>
                    <a:pt x="10761" y="273740"/>
                  </a:lnTo>
                  <a:lnTo>
                    <a:pt x="6481" y="283805"/>
                  </a:lnTo>
                  <a:lnTo>
                    <a:pt x="3234" y="294833"/>
                  </a:lnTo>
                  <a:lnTo>
                    <a:pt x="1035" y="306679"/>
                  </a:lnTo>
                  <a:lnTo>
                    <a:pt x="0" y="319162"/>
                  </a:lnTo>
                  <a:lnTo>
                    <a:pt x="89" y="332104"/>
                  </a:lnTo>
                  <a:lnTo>
                    <a:pt x="1454" y="344878"/>
                  </a:lnTo>
                  <a:lnTo>
                    <a:pt x="4496" y="356464"/>
                  </a:lnTo>
                  <a:lnTo>
                    <a:pt x="9276" y="366379"/>
                  </a:lnTo>
                  <a:lnTo>
                    <a:pt x="15267" y="373996"/>
                  </a:lnTo>
                  <a:lnTo>
                    <a:pt x="22186" y="377614"/>
                  </a:lnTo>
                  <a:lnTo>
                    <a:pt x="29727" y="376623"/>
                  </a:lnTo>
                  <a:lnTo>
                    <a:pt x="36819" y="372501"/>
                  </a:lnTo>
                  <a:lnTo>
                    <a:pt x="43487" y="366331"/>
                  </a:lnTo>
                  <a:lnTo>
                    <a:pt x="49840" y="358769"/>
                  </a:lnTo>
                  <a:lnTo>
                    <a:pt x="55737" y="350252"/>
                  </a:lnTo>
                  <a:lnTo>
                    <a:pt x="61113" y="341082"/>
                  </a:lnTo>
                  <a:lnTo>
                    <a:pt x="66009" y="331469"/>
                  </a:lnTo>
                  <a:lnTo>
                    <a:pt x="70514" y="321555"/>
                  </a:lnTo>
                  <a:lnTo>
                    <a:pt x="74723" y="311433"/>
                  </a:lnTo>
                  <a:lnTo>
                    <a:pt x="78716" y="301008"/>
                  </a:lnTo>
                  <a:lnTo>
                    <a:pt x="82556" y="290015"/>
                  </a:lnTo>
                  <a:lnTo>
                    <a:pt x="86291" y="278357"/>
                  </a:lnTo>
                  <a:lnTo>
                    <a:pt x="89953" y="266085"/>
                  </a:lnTo>
                  <a:lnTo>
                    <a:pt x="93566" y="253315"/>
                  </a:lnTo>
                  <a:lnTo>
                    <a:pt x="97144" y="240167"/>
                  </a:lnTo>
                  <a:lnTo>
                    <a:pt x="100699" y="226745"/>
                  </a:lnTo>
                  <a:lnTo>
                    <a:pt x="104239" y="213128"/>
                  </a:lnTo>
                  <a:lnTo>
                    <a:pt x="107766" y="199376"/>
                  </a:lnTo>
                  <a:lnTo>
                    <a:pt x="111115" y="185532"/>
                  </a:lnTo>
                  <a:lnTo>
                    <a:pt x="113986" y="171624"/>
                  </a:lnTo>
                  <a:lnTo>
                    <a:pt x="116248" y="157673"/>
                  </a:lnTo>
                  <a:lnTo>
                    <a:pt x="117937" y="143694"/>
                  </a:lnTo>
                  <a:lnTo>
                    <a:pt x="119152" y="129695"/>
                  </a:lnTo>
                  <a:lnTo>
                    <a:pt x="120008" y="115679"/>
                  </a:lnTo>
                  <a:lnTo>
                    <a:pt x="120601" y="101487"/>
                  </a:lnTo>
                  <a:lnTo>
                    <a:pt x="121006" y="86811"/>
                  </a:lnTo>
                  <a:lnTo>
                    <a:pt x="121278" y="71532"/>
                  </a:lnTo>
                  <a:lnTo>
                    <a:pt x="121291" y="55846"/>
                  </a:lnTo>
                  <a:lnTo>
                    <a:pt x="120768" y="40164"/>
                  </a:lnTo>
                  <a:lnTo>
                    <a:pt x="119587" y="24767"/>
                  </a:lnTo>
                  <a:lnTo>
                    <a:pt x="117389" y="11212"/>
                  </a:lnTo>
                  <a:lnTo>
                    <a:pt x="114165" y="2551"/>
                  </a:lnTo>
                  <a:lnTo>
                    <a:pt x="110724" y="0"/>
                  </a:lnTo>
                  <a:lnTo>
                    <a:pt x="107302" y="2546"/>
                  </a:lnTo>
                  <a:lnTo>
                    <a:pt x="103904" y="8788"/>
                  </a:lnTo>
                  <a:lnTo>
                    <a:pt x="100669" y="17747"/>
                  </a:lnTo>
                  <a:lnTo>
                    <a:pt x="97891" y="28909"/>
                  </a:lnTo>
                  <a:lnTo>
                    <a:pt x="95699" y="41837"/>
                  </a:lnTo>
                  <a:lnTo>
                    <a:pt x="94063" y="55951"/>
                  </a:lnTo>
                  <a:lnTo>
                    <a:pt x="92884" y="70583"/>
                  </a:lnTo>
                  <a:lnTo>
                    <a:pt x="92053" y="85321"/>
                  </a:lnTo>
                  <a:lnTo>
                    <a:pt x="91477" y="99982"/>
                  </a:lnTo>
                  <a:lnTo>
                    <a:pt x="91083" y="114515"/>
                  </a:lnTo>
                  <a:lnTo>
                    <a:pt x="90815" y="128926"/>
                  </a:lnTo>
                  <a:lnTo>
                    <a:pt x="90634" y="143402"/>
                  </a:lnTo>
                  <a:lnTo>
                    <a:pt x="90512" y="158275"/>
                  </a:lnTo>
                  <a:lnTo>
                    <a:pt x="90434" y="173686"/>
                  </a:lnTo>
                  <a:lnTo>
                    <a:pt x="90552" y="189292"/>
                  </a:lnTo>
                  <a:lnTo>
                    <a:pt x="91163" y="204390"/>
                  </a:lnTo>
                  <a:lnTo>
                    <a:pt x="92387" y="218628"/>
                  </a:lnTo>
                  <a:lnTo>
                    <a:pt x="94024" y="232306"/>
                  </a:lnTo>
                  <a:lnTo>
                    <a:pt x="95661" y="246171"/>
                  </a:lnTo>
                  <a:lnTo>
                    <a:pt x="97061" y="260636"/>
                  </a:lnTo>
                  <a:lnTo>
                    <a:pt x="98353" y="275414"/>
                  </a:lnTo>
                  <a:lnTo>
                    <a:pt x="100179" y="291347"/>
                  </a:lnTo>
                  <a:lnTo>
                    <a:pt x="103813" y="312074"/>
                  </a:lnTo>
                  <a:lnTo>
                    <a:pt x="111321" y="3438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672637" y="4642388"/>
              <a:ext cx="127405" cy="427395"/>
            </a:xfrm>
            <a:custGeom>
              <a:avLst/>
              <a:gdLst/>
              <a:ahLst/>
              <a:cxnLst/>
              <a:rect l="0" t="0" r="0" b="0"/>
              <a:pathLst>
                <a:path w="127405" h="427395">
                  <a:moveTo>
                    <a:pt x="86451" y="306006"/>
                  </a:moveTo>
                  <a:lnTo>
                    <a:pt x="83316" y="297472"/>
                  </a:lnTo>
                  <a:lnTo>
                    <a:pt x="78613" y="291686"/>
                  </a:lnTo>
                  <a:lnTo>
                    <a:pt x="71833" y="288178"/>
                  </a:lnTo>
                  <a:lnTo>
                    <a:pt x="63559" y="286670"/>
                  </a:lnTo>
                  <a:lnTo>
                    <a:pt x="54741" y="287088"/>
                  </a:lnTo>
                  <a:lnTo>
                    <a:pt x="45989" y="289219"/>
                  </a:lnTo>
                  <a:lnTo>
                    <a:pt x="37704" y="292899"/>
                  </a:lnTo>
                  <a:lnTo>
                    <a:pt x="30232" y="298099"/>
                  </a:lnTo>
                  <a:lnTo>
                    <a:pt x="23662" y="304663"/>
                  </a:lnTo>
                  <a:lnTo>
                    <a:pt x="17898" y="312339"/>
                  </a:lnTo>
                  <a:lnTo>
                    <a:pt x="12779" y="320859"/>
                  </a:lnTo>
                  <a:lnTo>
                    <a:pt x="8151" y="329996"/>
                  </a:lnTo>
                  <a:lnTo>
                    <a:pt x="4210" y="339573"/>
                  </a:lnTo>
                  <a:lnTo>
                    <a:pt x="1465" y="349453"/>
                  </a:lnTo>
                  <a:lnTo>
                    <a:pt x="102" y="359542"/>
                  </a:lnTo>
                  <a:lnTo>
                    <a:pt x="0" y="369776"/>
                  </a:lnTo>
                  <a:lnTo>
                    <a:pt x="919" y="380106"/>
                  </a:lnTo>
                  <a:lnTo>
                    <a:pt x="2621" y="390492"/>
                  </a:lnTo>
                  <a:lnTo>
                    <a:pt x="5220" y="400586"/>
                  </a:lnTo>
                  <a:lnTo>
                    <a:pt x="9166" y="409759"/>
                  </a:lnTo>
                  <a:lnTo>
                    <a:pt x="14594" y="417723"/>
                  </a:lnTo>
                  <a:lnTo>
                    <a:pt x="21187" y="423882"/>
                  </a:lnTo>
                  <a:lnTo>
                    <a:pt x="28376" y="427207"/>
                  </a:lnTo>
                  <a:lnTo>
                    <a:pt x="35766" y="427394"/>
                  </a:lnTo>
                  <a:lnTo>
                    <a:pt x="43167" y="424603"/>
                  </a:lnTo>
                  <a:lnTo>
                    <a:pt x="50509" y="419083"/>
                  </a:lnTo>
                  <a:lnTo>
                    <a:pt x="57772" y="411262"/>
                  </a:lnTo>
                  <a:lnTo>
                    <a:pt x="64801" y="401642"/>
                  </a:lnTo>
                  <a:lnTo>
                    <a:pt x="71302" y="390687"/>
                  </a:lnTo>
                  <a:lnTo>
                    <a:pt x="77159" y="378772"/>
                  </a:lnTo>
                  <a:lnTo>
                    <a:pt x="82415" y="366182"/>
                  </a:lnTo>
                  <a:lnTo>
                    <a:pt x="87180" y="353127"/>
                  </a:lnTo>
                  <a:lnTo>
                    <a:pt x="91573" y="339752"/>
                  </a:lnTo>
                  <a:lnTo>
                    <a:pt x="95693" y="326159"/>
                  </a:lnTo>
                  <a:lnTo>
                    <a:pt x="99620" y="312421"/>
                  </a:lnTo>
                  <a:lnTo>
                    <a:pt x="103410" y="298579"/>
                  </a:lnTo>
                  <a:lnTo>
                    <a:pt x="106938" y="284502"/>
                  </a:lnTo>
                  <a:lnTo>
                    <a:pt x="109929" y="269905"/>
                  </a:lnTo>
                  <a:lnTo>
                    <a:pt x="112276" y="254678"/>
                  </a:lnTo>
                  <a:lnTo>
                    <a:pt x="114192" y="239027"/>
                  </a:lnTo>
                  <a:lnTo>
                    <a:pt x="116092" y="223367"/>
                  </a:lnTo>
                  <a:lnTo>
                    <a:pt x="118220" y="207940"/>
                  </a:lnTo>
                  <a:lnTo>
                    <a:pt x="120481" y="192649"/>
                  </a:lnTo>
                  <a:lnTo>
                    <a:pt x="122546" y="177162"/>
                  </a:lnTo>
                  <a:lnTo>
                    <a:pt x="124233" y="161303"/>
                  </a:lnTo>
                  <a:lnTo>
                    <a:pt x="125517" y="145210"/>
                  </a:lnTo>
                  <a:lnTo>
                    <a:pt x="126454" y="129247"/>
                  </a:lnTo>
                  <a:lnTo>
                    <a:pt x="127114" y="113617"/>
                  </a:lnTo>
                  <a:lnTo>
                    <a:pt x="127404" y="98357"/>
                  </a:lnTo>
                  <a:lnTo>
                    <a:pt x="127074" y="83425"/>
                  </a:lnTo>
                  <a:lnTo>
                    <a:pt x="126042" y="68750"/>
                  </a:lnTo>
                  <a:lnTo>
                    <a:pt x="124537" y="54267"/>
                  </a:lnTo>
                  <a:lnTo>
                    <a:pt x="122988" y="39924"/>
                  </a:lnTo>
                  <a:lnTo>
                    <a:pt x="121643" y="25710"/>
                  </a:lnTo>
                  <a:lnTo>
                    <a:pt x="120229" y="12752"/>
                  </a:lnTo>
                  <a:lnTo>
                    <a:pt x="117433" y="3631"/>
                  </a:lnTo>
                  <a:lnTo>
                    <a:pt x="113026" y="0"/>
                  </a:lnTo>
                  <a:lnTo>
                    <a:pt x="108759" y="1778"/>
                  </a:lnTo>
                  <a:lnTo>
                    <a:pt x="105331" y="8013"/>
                  </a:lnTo>
                  <a:lnTo>
                    <a:pt x="102613" y="17463"/>
                  </a:lnTo>
                  <a:lnTo>
                    <a:pt x="100144" y="28891"/>
                  </a:lnTo>
                  <a:lnTo>
                    <a:pt x="97623" y="41444"/>
                  </a:lnTo>
                  <a:lnTo>
                    <a:pt x="95092" y="54627"/>
                  </a:lnTo>
                  <a:lnTo>
                    <a:pt x="92844" y="68163"/>
                  </a:lnTo>
                  <a:lnTo>
                    <a:pt x="91035" y="81905"/>
                  </a:lnTo>
                  <a:lnTo>
                    <a:pt x="89667" y="95932"/>
                  </a:lnTo>
                  <a:lnTo>
                    <a:pt x="88675" y="110504"/>
                  </a:lnTo>
                  <a:lnTo>
                    <a:pt x="87977" y="125713"/>
                  </a:lnTo>
                  <a:lnTo>
                    <a:pt x="87662" y="141185"/>
                  </a:lnTo>
                  <a:lnTo>
                    <a:pt x="87976" y="156194"/>
                  </a:lnTo>
                  <a:lnTo>
                    <a:pt x="88996" y="170370"/>
                  </a:lnTo>
                  <a:lnTo>
                    <a:pt x="90494" y="184009"/>
                  </a:lnTo>
                  <a:lnTo>
                    <a:pt x="92037" y="197847"/>
                  </a:lnTo>
                  <a:lnTo>
                    <a:pt x="93375" y="212308"/>
                  </a:lnTo>
                  <a:lnTo>
                    <a:pt x="94594" y="227480"/>
                  </a:lnTo>
                  <a:lnTo>
                    <a:pt x="96019" y="243283"/>
                  </a:lnTo>
                  <a:lnTo>
                    <a:pt x="97825" y="259584"/>
                  </a:lnTo>
                  <a:lnTo>
                    <a:pt x="99868" y="276092"/>
                  </a:lnTo>
                  <a:lnTo>
                    <a:pt x="101787" y="292393"/>
                  </a:lnTo>
                  <a:lnTo>
                    <a:pt x="103374" y="308261"/>
                  </a:lnTo>
                  <a:lnTo>
                    <a:pt x="104595" y="323067"/>
                  </a:lnTo>
                  <a:lnTo>
                    <a:pt x="105622" y="337148"/>
                  </a:lnTo>
                  <a:lnTo>
                    <a:pt x="106541" y="351737"/>
                  </a:lnTo>
                  <a:lnTo>
                    <a:pt x="107508" y="3691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122973" y="4769409"/>
              <a:ext cx="4613" cy="294799"/>
            </a:xfrm>
            <a:custGeom>
              <a:avLst/>
              <a:gdLst/>
              <a:ahLst/>
              <a:cxnLst/>
              <a:rect l="0" t="0" r="0" b="0"/>
              <a:pathLst>
                <a:path w="4613" h="294799">
                  <a:moveTo>
                    <a:pt x="4612" y="0"/>
                  </a:moveTo>
                  <a:lnTo>
                    <a:pt x="1812" y="8935"/>
                  </a:lnTo>
                  <a:lnTo>
                    <a:pt x="310" y="18562"/>
                  </a:lnTo>
                  <a:lnTo>
                    <a:pt x="0" y="29855"/>
                  </a:lnTo>
                  <a:lnTo>
                    <a:pt x="507" y="42694"/>
                  </a:lnTo>
                  <a:lnTo>
                    <a:pt x="1326" y="56822"/>
                  </a:lnTo>
                  <a:lnTo>
                    <a:pt x="2141" y="71947"/>
                  </a:lnTo>
                  <a:lnTo>
                    <a:pt x="2825" y="87809"/>
                  </a:lnTo>
                  <a:lnTo>
                    <a:pt x="3352" y="104197"/>
                  </a:lnTo>
                  <a:lnTo>
                    <a:pt x="3738" y="120950"/>
                  </a:lnTo>
                  <a:lnTo>
                    <a:pt x="4013" y="137789"/>
                  </a:lnTo>
                  <a:lnTo>
                    <a:pt x="4204" y="154327"/>
                  </a:lnTo>
                  <a:lnTo>
                    <a:pt x="4336" y="170379"/>
                  </a:lnTo>
                  <a:lnTo>
                    <a:pt x="4426" y="185938"/>
                  </a:lnTo>
                  <a:lnTo>
                    <a:pt x="4487" y="201079"/>
                  </a:lnTo>
                  <a:lnTo>
                    <a:pt x="4528" y="215889"/>
                  </a:lnTo>
                  <a:lnTo>
                    <a:pt x="4556" y="230231"/>
                  </a:lnTo>
                  <a:lnTo>
                    <a:pt x="4578" y="245365"/>
                  </a:lnTo>
                  <a:lnTo>
                    <a:pt x="4596" y="264860"/>
                  </a:lnTo>
                  <a:lnTo>
                    <a:pt x="4612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053886" y="487469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5597" y="2867"/>
                  </a:lnTo>
                  <a:lnTo>
                    <a:pt x="123828" y="5009"/>
                  </a:lnTo>
                  <a:lnTo>
                    <a:pt x="110937" y="6616"/>
                  </a:lnTo>
                  <a:lnTo>
                    <a:pt x="97089" y="7970"/>
                  </a:lnTo>
                  <a:lnTo>
                    <a:pt x="82760" y="9467"/>
                  </a:lnTo>
                  <a:lnTo>
                    <a:pt x="68305" y="11317"/>
                  </a:lnTo>
                  <a:lnTo>
                    <a:pt x="54294" y="13595"/>
                  </a:lnTo>
                  <a:lnTo>
                    <a:pt x="40111" y="16653"/>
                  </a:lnTo>
                  <a:lnTo>
                    <a:pt x="23395" y="218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190756" y="4674653"/>
              <a:ext cx="275560" cy="380598"/>
            </a:xfrm>
            <a:custGeom>
              <a:avLst/>
              <a:gdLst/>
              <a:ahLst/>
              <a:cxnLst/>
              <a:rect l="0" t="0" r="0" b="0"/>
              <a:pathLst>
                <a:path w="275560" h="380598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6" y="34462"/>
                  </a:lnTo>
                  <a:lnTo>
                    <a:pt x="11656" y="46623"/>
                  </a:lnTo>
                  <a:lnTo>
                    <a:pt x="14821" y="59283"/>
                  </a:lnTo>
                  <a:lnTo>
                    <a:pt x="18085" y="72343"/>
                  </a:lnTo>
                  <a:lnTo>
                    <a:pt x="21423" y="85869"/>
                  </a:lnTo>
                  <a:lnTo>
                    <a:pt x="24814" y="100082"/>
                  </a:lnTo>
                  <a:lnTo>
                    <a:pt x="28239" y="115046"/>
                  </a:lnTo>
                  <a:lnTo>
                    <a:pt x="31521" y="130517"/>
                  </a:lnTo>
                  <a:lnTo>
                    <a:pt x="34345" y="146056"/>
                  </a:lnTo>
                  <a:lnTo>
                    <a:pt x="36580" y="161402"/>
                  </a:lnTo>
                  <a:lnTo>
                    <a:pt x="38421" y="176639"/>
                  </a:lnTo>
                  <a:lnTo>
                    <a:pt x="40271" y="192089"/>
                  </a:lnTo>
                  <a:lnTo>
                    <a:pt x="42365" y="207928"/>
                  </a:lnTo>
                  <a:lnTo>
                    <a:pt x="44605" y="224176"/>
                  </a:lnTo>
                  <a:lnTo>
                    <a:pt x="46655" y="240777"/>
                  </a:lnTo>
                  <a:lnTo>
                    <a:pt x="48335" y="257644"/>
                  </a:lnTo>
                  <a:lnTo>
                    <a:pt x="49785" y="274378"/>
                  </a:lnTo>
                  <a:lnTo>
                    <a:pt x="51366" y="290308"/>
                  </a:lnTo>
                  <a:lnTo>
                    <a:pt x="53271" y="305130"/>
                  </a:lnTo>
                  <a:lnTo>
                    <a:pt x="55212" y="318878"/>
                  </a:lnTo>
                  <a:lnTo>
                    <a:pt x="56529" y="331732"/>
                  </a:lnTo>
                  <a:lnTo>
                    <a:pt x="56895" y="343831"/>
                  </a:lnTo>
                  <a:lnTo>
                    <a:pt x="56304" y="352935"/>
                  </a:lnTo>
                  <a:lnTo>
                    <a:pt x="55067" y="356053"/>
                  </a:lnTo>
                  <a:lnTo>
                    <a:pt x="53523" y="354140"/>
                  </a:lnTo>
                  <a:lnTo>
                    <a:pt x="51666" y="348921"/>
                  </a:lnTo>
                  <a:lnTo>
                    <a:pt x="49622" y="341507"/>
                  </a:lnTo>
                  <a:lnTo>
                    <a:pt x="47724" y="332386"/>
                  </a:lnTo>
                  <a:lnTo>
                    <a:pt x="46161" y="321905"/>
                  </a:lnTo>
                  <a:lnTo>
                    <a:pt x="44966" y="310384"/>
                  </a:lnTo>
                  <a:lnTo>
                    <a:pt x="44092" y="298098"/>
                  </a:lnTo>
                  <a:lnTo>
                    <a:pt x="43479" y="285274"/>
                  </a:lnTo>
                  <a:lnTo>
                    <a:pt x="43391" y="272402"/>
                  </a:lnTo>
                  <a:lnTo>
                    <a:pt x="44390" y="260216"/>
                  </a:lnTo>
                  <a:lnTo>
                    <a:pt x="46697" y="249073"/>
                  </a:lnTo>
                  <a:lnTo>
                    <a:pt x="50383" y="239457"/>
                  </a:lnTo>
                  <a:lnTo>
                    <a:pt x="55531" y="232126"/>
                  </a:lnTo>
                  <a:lnTo>
                    <a:pt x="62029" y="227278"/>
                  </a:lnTo>
                  <a:lnTo>
                    <a:pt x="69477" y="224802"/>
                  </a:lnTo>
                  <a:lnTo>
                    <a:pt x="77306" y="224561"/>
                  </a:lnTo>
                  <a:lnTo>
                    <a:pt x="85153" y="226251"/>
                  </a:lnTo>
                  <a:lnTo>
                    <a:pt x="92707" y="229636"/>
                  </a:lnTo>
                  <a:lnTo>
                    <a:pt x="99627" y="234639"/>
                  </a:lnTo>
                  <a:lnTo>
                    <a:pt x="105796" y="241073"/>
                  </a:lnTo>
                  <a:lnTo>
                    <a:pt x="111278" y="248661"/>
                  </a:lnTo>
                  <a:lnTo>
                    <a:pt x="116202" y="257125"/>
                  </a:lnTo>
                  <a:lnTo>
                    <a:pt x="120704" y="266223"/>
                  </a:lnTo>
                  <a:lnTo>
                    <a:pt x="124899" y="275773"/>
                  </a:lnTo>
                  <a:lnTo>
                    <a:pt x="128878" y="285636"/>
                  </a:lnTo>
                  <a:lnTo>
                    <a:pt x="132721" y="295670"/>
                  </a:lnTo>
                  <a:lnTo>
                    <a:pt x="136948" y="304222"/>
                  </a:lnTo>
                  <a:lnTo>
                    <a:pt x="141718" y="308518"/>
                  </a:lnTo>
                  <a:lnTo>
                    <a:pt x="146712" y="308575"/>
                  </a:lnTo>
                  <a:lnTo>
                    <a:pt x="152738" y="306496"/>
                  </a:lnTo>
                  <a:lnTo>
                    <a:pt x="160311" y="303882"/>
                  </a:lnTo>
                  <a:lnTo>
                    <a:pt x="169285" y="301327"/>
                  </a:lnTo>
                  <a:lnTo>
                    <a:pt x="179119" y="298765"/>
                  </a:lnTo>
                  <a:lnTo>
                    <a:pt x="189387" y="296072"/>
                  </a:lnTo>
                  <a:lnTo>
                    <a:pt x="199849" y="293207"/>
                  </a:lnTo>
                  <a:lnTo>
                    <a:pt x="210388" y="290178"/>
                  </a:lnTo>
                  <a:lnTo>
                    <a:pt x="220946" y="287009"/>
                  </a:lnTo>
                  <a:lnTo>
                    <a:pt x="231338" y="283569"/>
                  </a:lnTo>
                  <a:lnTo>
                    <a:pt x="241249" y="279580"/>
                  </a:lnTo>
                  <a:lnTo>
                    <a:pt x="250539" y="274922"/>
                  </a:lnTo>
                  <a:lnTo>
                    <a:pt x="258914" y="269320"/>
                  </a:lnTo>
                  <a:lnTo>
                    <a:pt x="265862" y="262271"/>
                  </a:lnTo>
                  <a:lnTo>
                    <a:pt x="271223" y="253644"/>
                  </a:lnTo>
                  <a:lnTo>
                    <a:pt x="274669" y="243934"/>
                  </a:lnTo>
                  <a:lnTo>
                    <a:pt x="275559" y="234040"/>
                  </a:lnTo>
                  <a:lnTo>
                    <a:pt x="273780" y="224511"/>
                  </a:lnTo>
                  <a:lnTo>
                    <a:pt x="269501" y="215845"/>
                  </a:lnTo>
                  <a:lnTo>
                    <a:pt x="262899" y="208637"/>
                  </a:lnTo>
                  <a:lnTo>
                    <a:pt x="254323" y="203065"/>
                  </a:lnTo>
                  <a:lnTo>
                    <a:pt x="244519" y="199292"/>
                  </a:lnTo>
                  <a:lnTo>
                    <a:pt x="234494" y="197642"/>
                  </a:lnTo>
                  <a:lnTo>
                    <a:pt x="224836" y="198086"/>
                  </a:lnTo>
                  <a:lnTo>
                    <a:pt x="215729" y="200313"/>
                  </a:lnTo>
                  <a:lnTo>
                    <a:pt x="207153" y="203932"/>
                  </a:lnTo>
                  <a:lnTo>
                    <a:pt x="199018" y="208587"/>
                  </a:lnTo>
                  <a:lnTo>
                    <a:pt x="191384" y="214150"/>
                  </a:lnTo>
                  <a:lnTo>
                    <a:pt x="184469" y="220707"/>
                  </a:lnTo>
                  <a:lnTo>
                    <a:pt x="178330" y="228227"/>
                  </a:lnTo>
                  <a:lnTo>
                    <a:pt x="172882" y="236564"/>
                  </a:lnTo>
                  <a:lnTo>
                    <a:pt x="167988" y="245538"/>
                  </a:lnTo>
                  <a:lnTo>
                    <a:pt x="163518" y="254989"/>
                  </a:lnTo>
                  <a:lnTo>
                    <a:pt x="159686" y="264945"/>
                  </a:lnTo>
                  <a:lnTo>
                    <a:pt x="157016" y="275614"/>
                  </a:lnTo>
                  <a:lnTo>
                    <a:pt x="155708" y="287043"/>
                  </a:lnTo>
                  <a:lnTo>
                    <a:pt x="155813" y="298820"/>
                  </a:lnTo>
                  <a:lnTo>
                    <a:pt x="157403" y="310191"/>
                  </a:lnTo>
                  <a:lnTo>
                    <a:pt x="160364" y="320765"/>
                  </a:lnTo>
                  <a:lnTo>
                    <a:pt x="164454" y="330491"/>
                  </a:lnTo>
                  <a:lnTo>
                    <a:pt x="169408" y="339484"/>
                  </a:lnTo>
                  <a:lnTo>
                    <a:pt x="174998" y="347898"/>
                  </a:lnTo>
                  <a:lnTo>
                    <a:pt x="181207" y="355720"/>
                  </a:lnTo>
                  <a:lnTo>
                    <a:pt x="188206" y="362761"/>
                  </a:lnTo>
                  <a:lnTo>
                    <a:pt x="196026" y="368975"/>
                  </a:lnTo>
                  <a:lnTo>
                    <a:pt x="204565" y="374133"/>
                  </a:lnTo>
                  <a:lnTo>
                    <a:pt x="213676" y="377767"/>
                  </a:lnTo>
                  <a:lnTo>
                    <a:pt x="223200" y="379769"/>
                  </a:lnTo>
                  <a:lnTo>
                    <a:pt x="232562" y="380482"/>
                  </a:lnTo>
                  <a:lnTo>
                    <a:pt x="241695" y="380597"/>
                  </a:lnTo>
                  <a:lnTo>
                    <a:pt x="251398" y="380124"/>
                  </a:lnTo>
                  <a:lnTo>
                    <a:pt x="263213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627775" y="4656023"/>
              <a:ext cx="120993" cy="415727"/>
            </a:xfrm>
            <a:custGeom>
              <a:avLst/>
              <a:gdLst/>
              <a:ahLst/>
              <a:cxnLst/>
              <a:rect l="0" t="0" r="0" b="0"/>
              <a:pathLst>
                <a:path w="120993" h="415727">
                  <a:moveTo>
                    <a:pt x="99935" y="334484"/>
                  </a:moveTo>
                  <a:lnTo>
                    <a:pt x="94068" y="328617"/>
                  </a:lnTo>
                  <a:lnTo>
                    <a:pt x="88504" y="323052"/>
                  </a:lnTo>
                  <a:lnTo>
                    <a:pt x="82700" y="317258"/>
                  </a:lnTo>
                  <a:lnTo>
                    <a:pt x="76446" y="311350"/>
                  </a:lnTo>
                  <a:lnTo>
                    <a:pt x="69468" y="305668"/>
                  </a:lnTo>
                  <a:lnTo>
                    <a:pt x="61691" y="300408"/>
                  </a:lnTo>
                  <a:lnTo>
                    <a:pt x="53362" y="296075"/>
                  </a:lnTo>
                  <a:lnTo>
                    <a:pt x="44931" y="293534"/>
                  </a:lnTo>
                  <a:lnTo>
                    <a:pt x="36675" y="293097"/>
                  </a:lnTo>
                  <a:lnTo>
                    <a:pt x="28846" y="294755"/>
                  </a:lnTo>
                  <a:lnTo>
                    <a:pt x="21741" y="298452"/>
                  </a:lnTo>
                  <a:lnTo>
                    <a:pt x="15452" y="303943"/>
                  </a:lnTo>
                  <a:lnTo>
                    <a:pt x="10059" y="311034"/>
                  </a:lnTo>
                  <a:lnTo>
                    <a:pt x="5727" y="319680"/>
                  </a:lnTo>
                  <a:lnTo>
                    <a:pt x="2451" y="329708"/>
                  </a:lnTo>
                  <a:lnTo>
                    <a:pt x="402" y="340693"/>
                  </a:lnTo>
                  <a:lnTo>
                    <a:pt x="0" y="352057"/>
                  </a:lnTo>
                  <a:lnTo>
                    <a:pt x="1322" y="363435"/>
                  </a:lnTo>
                  <a:lnTo>
                    <a:pt x="4159" y="374514"/>
                  </a:lnTo>
                  <a:lnTo>
                    <a:pt x="8198" y="384953"/>
                  </a:lnTo>
                  <a:lnTo>
                    <a:pt x="13139" y="394627"/>
                  </a:lnTo>
                  <a:lnTo>
                    <a:pt x="18894" y="403105"/>
                  </a:lnTo>
                  <a:lnTo>
                    <a:pt x="25580" y="409597"/>
                  </a:lnTo>
                  <a:lnTo>
                    <a:pt x="33183" y="413841"/>
                  </a:lnTo>
                  <a:lnTo>
                    <a:pt x="41405" y="415726"/>
                  </a:lnTo>
                  <a:lnTo>
                    <a:pt x="49770" y="415029"/>
                  </a:lnTo>
                  <a:lnTo>
                    <a:pt x="57985" y="411894"/>
                  </a:lnTo>
                  <a:lnTo>
                    <a:pt x="65788" y="406722"/>
                  </a:lnTo>
                  <a:lnTo>
                    <a:pt x="72876" y="399980"/>
                  </a:lnTo>
                  <a:lnTo>
                    <a:pt x="79158" y="392083"/>
                  </a:lnTo>
                  <a:lnTo>
                    <a:pt x="84716" y="383361"/>
                  </a:lnTo>
                  <a:lnTo>
                    <a:pt x="89691" y="374062"/>
                  </a:lnTo>
                  <a:lnTo>
                    <a:pt x="94227" y="364367"/>
                  </a:lnTo>
                  <a:lnTo>
                    <a:pt x="98445" y="354399"/>
                  </a:lnTo>
                  <a:lnTo>
                    <a:pt x="102439" y="344249"/>
                  </a:lnTo>
                  <a:lnTo>
                    <a:pt x="106272" y="333964"/>
                  </a:lnTo>
                  <a:lnTo>
                    <a:pt x="109832" y="323260"/>
                  </a:lnTo>
                  <a:lnTo>
                    <a:pt x="112843" y="311548"/>
                  </a:lnTo>
                  <a:lnTo>
                    <a:pt x="115200" y="298589"/>
                  </a:lnTo>
                  <a:lnTo>
                    <a:pt x="116951" y="284460"/>
                  </a:lnTo>
                  <a:lnTo>
                    <a:pt x="118209" y="269373"/>
                  </a:lnTo>
                  <a:lnTo>
                    <a:pt x="119093" y="253555"/>
                  </a:lnTo>
                  <a:lnTo>
                    <a:pt x="119704" y="237204"/>
                  </a:lnTo>
                  <a:lnTo>
                    <a:pt x="120123" y="220477"/>
                  </a:lnTo>
                  <a:lnTo>
                    <a:pt x="120407" y="203492"/>
                  </a:lnTo>
                  <a:lnTo>
                    <a:pt x="120599" y="186494"/>
                  </a:lnTo>
                  <a:lnTo>
                    <a:pt x="120729" y="169849"/>
                  </a:lnTo>
                  <a:lnTo>
                    <a:pt x="120811" y="153720"/>
                  </a:lnTo>
                  <a:lnTo>
                    <a:pt x="120696" y="137940"/>
                  </a:lnTo>
                  <a:lnTo>
                    <a:pt x="120087" y="122117"/>
                  </a:lnTo>
                  <a:lnTo>
                    <a:pt x="118860" y="106032"/>
                  </a:lnTo>
                  <a:lnTo>
                    <a:pt x="117052" y="89958"/>
                  </a:lnTo>
                  <a:lnTo>
                    <a:pt x="114767" y="74537"/>
                  </a:lnTo>
                  <a:lnTo>
                    <a:pt x="112119" y="60090"/>
                  </a:lnTo>
                  <a:lnTo>
                    <a:pt x="109206" y="46608"/>
                  </a:lnTo>
                  <a:lnTo>
                    <a:pt x="106105" y="33940"/>
                  </a:lnTo>
                  <a:lnTo>
                    <a:pt x="102869" y="21924"/>
                  </a:lnTo>
                  <a:lnTo>
                    <a:pt x="99350" y="11216"/>
                  </a:lnTo>
                  <a:lnTo>
                    <a:pt x="94486" y="3463"/>
                  </a:lnTo>
                  <a:lnTo>
                    <a:pt x="88255" y="0"/>
                  </a:lnTo>
                  <a:lnTo>
                    <a:pt x="82664" y="1347"/>
                  </a:lnTo>
                  <a:lnTo>
                    <a:pt x="78359" y="7000"/>
                  </a:lnTo>
                  <a:lnTo>
                    <a:pt x="75240" y="16079"/>
                  </a:lnTo>
                  <a:lnTo>
                    <a:pt x="73048" y="27715"/>
                  </a:lnTo>
                  <a:lnTo>
                    <a:pt x="71537" y="41191"/>
                  </a:lnTo>
                  <a:lnTo>
                    <a:pt x="70674" y="55960"/>
                  </a:lnTo>
                  <a:lnTo>
                    <a:pt x="70619" y="71623"/>
                  </a:lnTo>
                  <a:lnTo>
                    <a:pt x="71397" y="87899"/>
                  </a:lnTo>
                  <a:lnTo>
                    <a:pt x="72902" y="104591"/>
                  </a:lnTo>
                  <a:lnTo>
                    <a:pt x="74984" y="121564"/>
                  </a:lnTo>
                  <a:lnTo>
                    <a:pt x="77496" y="138732"/>
                  </a:lnTo>
                  <a:lnTo>
                    <a:pt x="80318" y="156194"/>
                  </a:lnTo>
                  <a:lnTo>
                    <a:pt x="83358" y="174218"/>
                  </a:lnTo>
                  <a:lnTo>
                    <a:pt x="86550" y="192900"/>
                  </a:lnTo>
                  <a:lnTo>
                    <a:pt x="89845" y="212023"/>
                  </a:lnTo>
                  <a:lnTo>
                    <a:pt x="93209" y="231168"/>
                  </a:lnTo>
                  <a:lnTo>
                    <a:pt x="96622" y="250075"/>
                  </a:lnTo>
                  <a:lnTo>
                    <a:pt x="100066" y="268346"/>
                  </a:lnTo>
                  <a:lnTo>
                    <a:pt x="103531" y="285390"/>
                  </a:lnTo>
                  <a:lnTo>
                    <a:pt x="107007" y="300995"/>
                  </a:lnTo>
                  <a:lnTo>
                    <a:pt x="110337" y="315219"/>
                  </a:lnTo>
                  <a:lnTo>
                    <a:pt x="113547" y="329812"/>
                  </a:lnTo>
                  <a:lnTo>
                    <a:pt x="116918" y="348290"/>
                  </a:lnTo>
                  <a:lnTo>
                    <a:pt x="120992" y="3765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758113" y="4864174"/>
              <a:ext cx="106468" cy="178687"/>
            </a:xfrm>
            <a:custGeom>
              <a:avLst/>
              <a:gdLst/>
              <a:ahLst/>
              <a:cxnLst/>
              <a:rect l="0" t="0" r="0" b="0"/>
              <a:pathLst>
                <a:path w="106468" h="178687">
                  <a:moveTo>
                    <a:pt x="1182" y="147391"/>
                  </a:moveTo>
                  <a:lnTo>
                    <a:pt x="4250" y="138723"/>
                  </a:lnTo>
                  <a:lnTo>
                    <a:pt x="8312" y="131657"/>
                  </a:lnTo>
                  <a:lnTo>
                    <a:pt x="13800" y="125547"/>
                  </a:lnTo>
                  <a:lnTo>
                    <a:pt x="20387" y="119973"/>
                  </a:lnTo>
                  <a:lnTo>
                    <a:pt x="27537" y="114462"/>
                  </a:lnTo>
                  <a:lnTo>
                    <a:pt x="34881" y="108750"/>
                  </a:lnTo>
                  <a:lnTo>
                    <a:pt x="42240" y="102757"/>
                  </a:lnTo>
                  <a:lnTo>
                    <a:pt x="49549" y="96501"/>
                  </a:lnTo>
                  <a:lnTo>
                    <a:pt x="56788" y="90025"/>
                  </a:lnTo>
                  <a:lnTo>
                    <a:pt x="63800" y="83218"/>
                  </a:lnTo>
                  <a:lnTo>
                    <a:pt x="70288" y="75816"/>
                  </a:lnTo>
                  <a:lnTo>
                    <a:pt x="76127" y="67725"/>
                  </a:lnTo>
                  <a:lnTo>
                    <a:pt x="81032" y="59004"/>
                  </a:lnTo>
                  <a:lnTo>
                    <a:pt x="84497" y="49772"/>
                  </a:lnTo>
                  <a:lnTo>
                    <a:pt x="86370" y="40163"/>
                  </a:lnTo>
                  <a:lnTo>
                    <a:pt x="86493" y="30609"/>
                  </a:lnTo>
                  <a:lnTo>
                    <a:pt x="84529" y="21807"/>
                  </a:lnTo>
                  <a:lnTo>
                    <a:pt x="80503" y="14086"/>
                  </a:lnTo>
                  <a:lnTo>
                    <a:pt x="74717" y="7752"/>
                  </a:lnTo>
                  <a:lnTo>
                    <a:pt x="67554" y="3246"/>
                  </a:lnTo>
                  <a:lnTo>
                    <a:pt x="59373" y="635"/>
                  </a:lnTo>
                  <a:lnTo>
                    <a:pt x="50631" y="0"/>
                  </a:lnTo>
                  <a:lnTo>
                    <a:pt x="41851" y="1610"/>
                  </a:lnTo>
                  <a:lnTo>
                    <a:pt x="33325" y="5395"/>
                  </a:lnTo>
                  <a:lnTo>
                    <a:pt x="25298" y="11019"/>
                  </a:lnTo>
                  <a:lnTo>
                    <a:pt x="18053" y="18072"/>
                  </a:lnTo>
                  <a:lnTo>
                    <a:pt x="11670" y="26186"/>
                  </a:lnTo>
                  <a:lnTo>
                    <a:pt x="6383" y="35225"/>
                  </a:lnTo>
                  <a:lnTo>
                    <a:pt x="2654" y="45269"/>
                  </a:lnTo>
                  <a:lnTo>
                    <a:pt x="589" y="56283"/>
                  </a:lnTo>
                  <a:lnTo>
                    <a:pt x="0" y="68119"/>
                  </a:lnTo>
                  <a:lnTo>
                    <a:pt x="583" y="80597"/>
                  </a:lnTo>
                  <a:lnTo>
                    <a:pt x="2045" y="93543"/>
                  </a:lnTo>
                  <a:lnTo>
                    <a:pt x="4143" y="106661"/>
                  </a:lnTo>
                  <a:lnTo>
                    <a:pt x="6688" y="119541"/>
                  </a:lnTo>
                  <a:lnTo>
                    <a:pt x="9552" y="131971"/>
                  </a:lnTo>
                  <a:lnTo>
                    <a:pt x="12966" y="143604"/>
                  </a:lnTo>
                  <a:lnTo>
                    <a:pt x="17474" y="153893"/>
                  </a:lnTo>
                  <a:lnTo>
                    <a:pt x="23291" y="162654"/>
                  </a:lnTo>
                  <a:lnTo>
                    <a:pt x="30318" y="169707"/>
                  </a:lnTo>
                  <a:lnTo>
                    <a:pt x="38331" y="174704"/>
                  </a:lnTo>
                  <a:lnTo>
                    <a:pt x="47087" y="177653"/>
                  </a:lnTo>
                  <a:lnTo>
                    <a:pt x="56221" y="178686"/>
                  </a:lnTo>
                  <a:lnTo>
                    <a:pt x="65265" y="177875"/>
                  </a:lnTo>
                  <a:lnTo>
                    <a:pt x="74003" y="175428"/>
                  </a:lnTo>
                  <a:lnTo>
                    <a:pt x="82918" y="171792"/>
                  </a:lnTo>
                  <a:lnTo>
                    <a:pt x="93116" y="166312"/>
                  </a:lnTo>
                  <a:lnTo>
                    <a:pt x="106467" y="15791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888350" y="4889507"/>
              <a:ext cx="113101" cy="174701"/>
            </a:xfrm>
            <a:custGeom>
              <a:avLst/>
              <a:gdLst/>
              <a:ahLst/>
              <a:cxnLst/>
              <a:rect l="0" t="0" r="0" b="0"/>
              <a:pathLst>
                <a:path w="113101" h="174701">
                  <a:moveTo>
                    <a:pt x="7815" y="48358"/>
                  </a:moveTo>
                  <a:lnTo>
                    <a:pt x="4948" y="57227"/>
                  </a:lnTo>
                  <a:lnTo>
                    <a:pt x="2806" y="66213"/>
                  </a:lnTo>
                  <a:lnTo>
                    <a:pt x="1208" y="76204"/>
                  </a:lnTo>
                  <a:lnTo>
                    <a:pt x="200" y="87012"/>
                  </a:lnTo>
                  <a:lnTo>
                    <a:pt x="0" y="98175"/>
                  </a:lnTo>
                  <a:lnTo>
                    <a:pt x="656" y="109380"/>
                  </a:lnTo>
                  <a:lnTo>
                    <a:pt x="2067" y="120492"/>
                  </a:lnTo>
                  <a:lnTo>
                    <a:pt x="4080" y="131477"/>
                  </a:lnTo>
                  <a:lnTo>
                    <a:pt x="6521" y="142261"/>
                  </a:lnTo>
                  <a:lnTo>
                    <a:pt x="8521" y="149969"/>
                  </a:lnTo>
                  <a:lnTo>
                    <a:pt x="9257" y="150892"/>
                  </a:lnTo>
                  <a:lnTo>
                    <a:pt x="9277" y="145938"/>
                  </a:lnTo>
                  <a:lnTo>
                    <a:pt x="9040" y="136824"/>
                  </a:lnTo>
                  <a:lnTo>
                    <a:pt x="8757" y="124897"/>
                  </a:lnTo>
                  <a:lnTo>
                    <a:pt x="8504" y="111095"/>
                  </a:lnTo>
                  <a:lnTo>
                    <a:pt x="8305" y="96210"/>
                  </a:lnTo>
                  <a:lnTo>
                    <a:pt x="8156" y="80969"/>
                  </a:lnTo>
                  <a:lnTo>
                    <a:pt x="8060" y="65788"/>
                  </a:lnTo>
                  <a:lnTo>
                    <a:pt x="8331" y="51148"/>
                  </a:lnTo>
                  <a:lnTo>
                    <a:pt x="9576" y="37683"/>
                  </a:lnTo>
                  <a:lnTo>
                    <a:pt x="12052" y="25639"/>
                  </a:lnTo>
                  <a:lnTo>
                    <a:pt x="15851" y="15397"/>
                  </a:lnTo>
                  <a:lnTo>
                    <a:pt x="21076" y="7637"/>
                  </a:lnTo>
                  <a:lnTo>
                    <a:pt x="27621" y="2501"/>
                  </a:lnTo>
                  <a:lnTo>
                    <a:pt x="34931" y="0"/>
                  </a:lnTo>
                  <a:lnTo>
                    <a:pt x="42134" y="275"/>
                  </a:lnTo>
                  <a:lnTo>
                    <a:pt x="48754" y="3124"/>
                  </a:lnTo>
                  <a:lnTo>
                    <a:pt x="54838" y="8101"/>
                  </a:lnTo>
                  <a:lnTo>
                    <a:pt x="60765" y="14713"/>
                  </a:lnTo>
                  <a:lnTo>
                    <a:pt x="66785" y="22527"/>
                  </a:lnTo>
                  <a:lnTo>
                    <a:pt x="72830" y="31363"/>
                  </a:lnTo>
                  <a:lnTo>
                    <a:pt x="78596" y="41270"/>
                  </a:lnTo>
                  <a:lnTo>
                    <a:pt x="83918" y="52193"/>
                  </a:lnTo>
                  <a:lnTo>
                    <a:pt x="88630" y="63968"/>
                  </a:lnTo>
                  <a:lnTo>
                    <a:pt x="92491" y="76403"/>
                  </a:lnTo>
                  <a:lnTo>
                    <a:pt x="95457" y="89322"/>
                  </a:lnTo>
                  <a:lnTo>
                    <a:pt x="97804" y="102422"/>
                  </a:lnTo>
                  <a:lnTo>
                    <a:pt x="100003" y="115289"/>
                  </a:lnTo>
                  <a:lnTo>
                    <a:pt x="102335" y="127707"/>
                  </a:lnTo>
                  <a:lnTo>
                    <a:pt x="104744" y="139203"/>
                  </a:lnTo>
                  <a:lnTo>
                    <a:pt x="107163" y="150089"/>
                  </a:lnTo>
                  <a:lnTo>
                    <a:pt x="109808" y="161319"/>
                  </a:lnTo>
                  <a:lnTo>
                    <a:pt x="113100" y="174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037424" y="4906279"/>
              <a:ext cx="117373" cy="168466"/>
            </a:xfrm>
            <a:custGeom>
              <a:avLst/>
              <a:gdLst/>
              <a:ahLst/>
              <a:cxnLst/>
              <a:rect l="0" t="0" r="0" b="0"/>
              <a:pathLst>
                <a:path w="117373" h="168466">
                  <a:moveTo>
                    <a:pt x="58783" y="21057"/>
                  </a:moveTo>
                  <a:lnTo>
                    <a:pt x="50049" y="18325"/>
                  </a:lnTo>
                  <a:lnTo>
                    <a:pt x="42343" y="17463"/>
                  </a:lnTo>
                  <a:lnTo>
                    <a:pt x="34945" y="18458"/>
                  </a:lnTo>
                  <a:lnTo>
                    <a:pt x="27856" y="21170"/>
                  </a:lnTo>
                  <a:lnTo>
                    <a:pt x="21325" y="25602"/>
                  </a:lnTo>
                  <a:lnTo>
                    <a:pt x="15457" y="31596"/>
                  </a:lnTo>
                  <a:lnTo>
                    <a:pt x="10366" y="39027"/>
                  </a:lnTo>
                  <a:lnTo>
                    <a:pt x="6244" y="47901"/>
                  </a:lnTo>
                  <a:lnTo>
                    <a:pt x="3107" y="58084"/>
                  </a:lnTo>
                  <a:lnTo>
                    <a:pt x="984" y="69172"/>
                  </a:lnTo>
                  <a:lnTo>
                    <a:pt x="0" y="80605"/>
                  </a:lnTo>
                  <a:lnTo>
                    <a:pt x="120" y="92029"/>
                  </a:lnTo>
                  <a:lnTo>
                    <a:pt x="1333" y="103138"/>
                  </a:lnTo>
                  <a:lnTo>
                    <a:pt x="3744" y="113599"/>
                  </a:lnTo>
                  <a:lnTo>
                    <a:pt x="7295" y="123295"/>
                  </a:lnTo>
                  <a:lnTo>
                    <a:pt x="11968" y="132128"/>
                  </a:lnTo>
                  <a:lnTo>
                    <a:pt x="17852" y="139923"/>
                  </a:lnTo>
                  <a:lnTo>
                    <a:pt x="24885" y="146688"/>
                  </a:lnTo>
                  <a:lnTo>
                    <a:pt x="32878" y="152571"/>
                  </a:lnTo>
                  <a:lnTo>
                    <a:pt x="41613" y="157766"/>
                  </a:lnTo>
                  <a:lnTo>
                    <a:pt x="50892" y="162436"/>
                  </a:lnTo>
                  <a:lnTo>
                    <a:pt x="60391" y="166235"/>
                  </a:lnTo>
                  <a:lnTo>
                    <a:pt x="69687" y="168351"/>
                  </a:lnTo>
                  <a:lnTo>
                    <a:pt x="78563" y="168465"/>
                  </a:lnTo>
                  <a:lnTo>
                    <a:pt x="86827" y="166404"/>
                  </a:lnTo>
                  <a:lnTo>
                    <a:pt x="94232" y="161897"/>
                  </a:lnTo>
                  <a:lnTo>
                    <a:pt x="100726" y="155041"/>
                  </a:lnTo>
                  <a:lnTo>
                    <a:pt x="106258" y="146048"/>
                  </a:lnTo>
                  <a:lnTo>
                    <a:pt x="110683" y="135053"/>
                  </a:lnTo>
                  <a:lnTo>
                    <a:pt x="114028" y="122338"/>
                  </a:lnTo>
                  <a:lnTo>
                    <a:pt x="116293" y="108584"/>
                  </a:lnTo>
                  <a:lnTo>
                    <a:pt x="117372" y="94748"/>
                  </a:lnTo>
                  <a:lnTo>
                    <a:pt x="117316" y="81379"/>
                  </a:lnTo>
                  <a:lnTo>
                    <a:pt x="116144" y="68795"/>
                  </a:lnTo>
                  <a:lnTo>
                    <a:pt x="113764" y="57263"/>
                  </a:lnTo>
                  <a:lnTo>
                    <a:pt x="110237" y="46808"/>
                  </a:lnTo>
                  <a:lnTo>
                    <a:pt x="105673" y="37390"/>
                  </a:lnTo>
                  <a:lnTo>
                    <a:pt x="99490" y="27975"/>
                  </a:lnTo>
                  <a:lnTo>
                    <a:pt x="88910" y="16618"/>
                  </a:lnTo>
                  <a:lnTo>
                    <a:pt x="6931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180435" y="4877939"/>
              <a:ext cx="189514" cy="186269"/>
            </a:xfrm>
            <a:custGeom>
              <a:avLst/>
              <a:gdLst/>
              <a:ahLst/>
              <a:cxnLst/>
              <a:rect l="0" t="0" r="0" b="0"/>
              <a:pathLst>
                <a:path w="189514" h="186269">
                  <a:moveTo>
                    <a:pt x="0" y="70455"/>
                  </a:moveTo>
                  <a:lnTo>
                    <a:pt x="2935" y="79256"/>
                  </a:lnTo>
                  <a:lnTo>
                    <a:pt x="5717" y="87602"/>
                  </a:lnTo>
                  <a:lnTo>
                    <a:pt x="8616" y="96301"/>
                  </a:lnTo>
                  <a:lnTo>
                    <a:pt x="11656" y="105422"/>
                  </a:lnTo>
                  <a:lnTo>
                    <a:pt x="14821" y="114917"/>
                  </a:lnTo>
                  <a:lnTo>
                    <a:pt x="18085" y="124709"/>
                  </a:lnTo>
                  <a:lnTo>
                    <a:pt x="21423" y="134723"/>
                  </a:lnTo>
                  <a:lnTo>
                    <a:pt x="24813" y="144897"/>
                  </a:lnTo>
                  <a:lnTo>
                    <a:pt x="28218" y="155100"/>
                  </a:lnTo>
                  <a:lnTo>
                    <a:pt x="30758" y="162375"/>
                  </a:lnTo>
                  <a:lnTo>
                    <a:pt x="31387" y="162965"/>
                  </a:lnTo>
                  <a:lnTo>
                    <a:pt x="30500" y="157801"/>
                  </a:lnTo>
                  <a:lnTo>
                    <a:pt x="28638" y="148736"/>
                  </a:lnTo>
                  <a:lnTo>
                    <a:pt x="26170" y="137387"/>
                  </a:lnTo>
                  <a:lnTo>
                    <a:pt x="23330" y="124794"/>
                  </a:lnTo>
                  <a:lnTo>
                    <a:pt x="20422" y="111540"/>
                  </a:lnTo>
                  <a:lnTo>
                    <a:pt x="17838" y="97934"/>
                  </a:lnTo>
                  <a:lnTo>
                    <a:pt x="15768" y="84143"/>
                  </a:lnTo>
                  <a:lnTo>
                    <a:pt x="14376" y="70418"/>
                  </a:lnTo>
                  <a:lnTo>
                    <a:pt x="13891" y="57110"/>
                  </a:lnTo>
                  <a:lnTo>
                    <a:pt x="14352" y="44393"/>
                  </a:lnTo>
                  <a:lnTo>
                    <a:pt x="15966" y="32902"/>
                  </a:lnTo>
                  <a:lnTo>
                    <a:pt x="19177" y="23772"/>
                  </a:lnTo>
                  <a:lnTo>
                    <a:pt x="24075" y="17419"/>
                  </a:lnTo>
                  <a:lnTo>
                    <a:pt x="30296" y="13782"/>
                  </a:lnTo>
                  <a:lnTo>
                    <a:pt x="37225" y="12688"/>
                  </a:lnTo>
                  <a:lnTo>
                    <a:pt x="44434" y="13770"/>
                  </a:lnTo>
                  <a:lnTo>
                    <a:pt x="51542" y="16729"/>
                  </a:lnTo>
                  <a:lnTo>
                    <a:pt x="58154" y="21439"/>
                  </a:lnTo>
                  <a:lnTo>
                    <a:pt x="64115" y="27673"/>
                  </a:lnTo>
                  <a:lnTo>
                    <a:pt x="69455" y="35126"/>
                  </a:lnTo>
                  <a:lnTo>
                    <a:pt x="74283" y="43497"/>
                  </a:lnTo>
                  <a:lnTo>
                    <a:pt x="78727" y="52463"/>
                  </a:lnTo>
                  <a:lnTo>
                    <a:pt x="83105" y="59288"/>
                  </a:lnTo>
                  <a:lnTo>
                    <a:pt x="87154" y="60545"/>
                  </a:lnTo>
                  <a:lnTo>
                    <a:pt x="90025" y="56893"/>
                  </a:lnTo>
                  <a:lnTo>
                    <a:pt x="91842" y="49784"/>
                  </a:lnTo>
                  <a:lnTo>
                    <a:pt x="93290" y="40680"/>
                  </a:lnTo>
                  <a:lnTo>
                    <a:pt x="95260" y="30982"/>
                  </a:lnTo>
                  <a:lnTo>
                    <a:pt x="98187" y="21484"/>
                  </a:lnTo>
                  <a:lnTo>
                    <a:pt x="102272" y="12957"/>
                  </a:lnTo>
                  <a:lnTo>
                    <a:pt x="107679" y="6348"/>
                  </a:lnTo>
                  <a:lnTo>
                    <a:pt x="114345" y="1984"/>
                  </a:lnTo>
                  <a:lnTo>
                    <a:pt x="121902" y="0"/>
                  </a:lnTo>
                  <a:lnTo>
                    <a:pt x="129804" y="621"/>
                  </a:lnTo>
                  <a:lnTo>
                    <a:pt x="137701" y="3701"/>
                  </a:lnTo>
                  <a:lnTo>
                    <a:pt x="145286" y="8832"/>
                  </a:lnTo>
                  <a:lnTo>
                    <a:pt x="152227" y="15546"/>
                  </a:lnTo>
                  <a:lnTo>
                    <a:pt x="158410" y="23429"/>
                  </a:lnTo>
                  <a:lnTo>
                    <a:pt x="163901" y="32311"/>
                  </a:lnTo>
                  <a:lnTo>
                    <a:pt x="168832" y="42249"/>
                  </a:lnTo>
                  <a:lnTo>
                    <a:pt x="173333" y="53191"/>
                  </a:lnTo>
                  <a:lnTo>
                    <a:pt x="177360" y="64980"/>
                  </a:lnTo>
                  <a:lnTo>
                    <a:pt x="180691" y="77425"/>
                  </a:lnTo>
                  <a:lnTo>
                    <a:pt x="183267" y="90355"/>
                  </a:lnTo>
                  <a:lnTo>
                    <a:pt x="185168" y="103631"/>
                  </a:lnTo>
                  <a:lnTo>
                    <a:pt x="186526" y="117149"/>
                  </a:lnTo>
                  <a:lnTo>
                    <a:pt x="187478" y="130817"/>
                  </a:lnTo>
                  <a:lnTo>
                    <a:pt x="188136" y="143975"/>
                  </a:lnTo>
                  <a:lnTo>
                    <a:pt x="188656" y="156689"/>
                  </a:lnTo>
                  <a:lnTo>
                    <a:pt x="189089" y="170075"/>
                  </a:lnTo>
                  <a:lnTo>
                    <a:pt x="189513" y="1862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433119" y="495892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8"/>
                  </a:lnTo>
                  <a:lnTo>
                    <a:pt x="3864" y="42759"/>
                  </a:lnTo>
                  <a:lnTo>
                    <a:pt x="6179" y="53103"/>
                  </a:lnTo>
                  <a:lnTo>
                    <a:pt x="8842" y="63479"/>
                  </a:lnTo>
                  <a:lnTo>
                    <a:pt x="11604" y="73425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443647" y="4800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523644" y="4918553"/>
              <a:ext cx="109518" cy="166053"/>
            </a:xfrm>
            <a:custGeom>
              <a:avLst/>
              <a:gdLst/>
              <a:ahLst/>
              <a:cxnLst/>
              <a:rect l="0" t="0" r="0" b="0"/>
              <a:pathLst>
                <a:path w="109518" h="166053">
                  <a:moveTo>
                    <a:pt x="4232" y="93012"/>
                  </a:moveTo>
                  <a:lnTo>
                    <a:pt x="4298" y="104680"/>
                  </a:lnTo>
                  <a:lnTo>
                    <a:pt x="4939" y="115168"/>
                  </a:lnTo>
                  <a:lnTo>
                    <a:pt x="6235" y="125470"/>
                  </a:lnTo>
                  <a:lnTo>
                    <a:pt x="8095" y="135772"/>
                  </a:lnTo>
                  <a:lnTo>
                    <a:pt x="10413" y="146115"/>
                  </a:lnTo>
                  <a:lnTo>
                    <a:pt x="13053" y="156431"/>
                  </a:lnTo>
                  <a:lnTo>
                    <a:pt x="15025" y="164119"/>
                  </a:lnTo>
                  <a:lnTo>
                    <a:pt x="15219" y="166052"/>
                  </a:lnTo>
                  <a:lnTo>
                    <a:pt x="14057" y="163413"/>
                  </a:lnTo>
                  <a:lnTo>
                    <a:pt x="12206" y="157670"/>
                  </a:lnTo>
                  <a:lnTo>
                    <a:pt x="10295" y="149626"/>
                  </a:lnTo>
                  <a:lnTo>
                    <a:pt x="8648" y="139844"/>
                  </a:lnTo>
                  <a:lnTo>
                    <a:pt x="7190" y="128778"/>
                  </a:lnTo>
                  <a:lnTo>
                    <a:pt x="5590" y="116789"/>
                  </a:lnTo>
                  <a:lnTo>
                    <a:pt x="3663" y="104151"/>
                  </a:lnTo>
                  <a:lnTo>
                    <a:pt x="1705" y="91063"/>
                  </a:lnTo>
                  <a:lnTo>
                    <a:pt x="376" y="77667"/>
                  </a:lnTo>
                  <a:lnTo>
                    <a:pt x="0" y="64065"/>
                  </a:lnTo>
                  <a:lnTo>
                    <a:pt x="580" y="50490"/>
                  </a:lnTo>
                  <a:lnTo>
                    <a:pt x="1964" y="37294"/>
                  </a:lnTo>
                  <a:lnTo>
                    <a:pt x="3977" y="24662"/>
                  </a:lnTo>
                  <a:lnTo>
                    <a:pt x="6638" y="13406"/>
                  </a:lnTo>
                  <a:lnTo>
                    <a:pt x="10905" y="5187"/>
                  </a:lnTo>
                  <a:lnTo>
                    <a:pt x="17044" y="846"/>
                  </a:lnTo>
                  <a:lnTo>
                    <a:pt x="23644" y="0"/>
                  </a:lnTo>
                  <a:lnTo>
                    <a:pt x="30270" y="1739"/>
                  </a:lnTo>
                  <a:lnTo>
                    <a:pt x="36754" y="5411"/>
                  </a:lnTo>
                  <a:lnTo>
                    <a:pt x="42821" y="10741"/>
                  </a:lnTo>
                  <a:lnTo>
                    <a:pt x="48355" y="17460"/>
                  </a:lnTo>
                  <a:lnTo>
                    <a:pt x="53547" y="25272"/>
                  </a:lnTo>
                  <a:lnTo>
                    <a:pt x="58793" y="33901"/>
                  </a:lnTo>
                  <a:lnTo>
                    <a:pt x="64316" y="43119"/>
                  </a:lnTo>
                  <a:lnTo>
                    <a:pt x="70010" y="52752"/>
                  </a:lnTo>
                  <a:lnTo>
                    <a:pt x="75531" y="62673"/>
                  </a:lnTo>
                  <a:lnTo>
                    <a:pt x="80691" y="72791"/>
                  </a:lnTo>
                  <a:lnTo>
                    <a:pt x="85460" y="83043"/>
                  </a:lnTo>
                  <a:lnTo>
                    <a:pt x="89891" y="93386"/>
                  </a:lnTo>
                  <a:lnTo>
                    <a:pt x="94049" y="103776"/>
                  </a:lnTo>
                  <a:lnTo>
                    <a:pt x="97854" y="113740"/>
                  </a:lnTo>
                  <a:lnTo>
                    <a:pt x="101443" y="123350"/>
                  </a:lnTo>
                  <a:lnTo>
                    <a:pt x="105132" y="133450"/>
                  </a:lnTo>
                  <a:lnTo>
                    <a:pt x="109517" y="1456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658706" y="4972594"/>
              <a:ext cx="142911" cy="175842"/>
            </a:xfrm>
            <a:custGeom>
              <a:avLst/>
              <a:gdLst/>
              <a:ahLst/>
              <a:cxnLst/>
              <a:rect l="0" t="0" r="0" b="0"/>
              <a:pathLst>
                <a:path w="142911" h="175842">
                  <a:moveTo>
                    <a:pt x="69211" y="102141"/>
                  </a:moveTo>
                  <a:lnTo>
                    <a:pt x="72078" y="93273"/>
                  </a:lnTo>
                  <a:lnTo>
                    <a:pt x="74220" y="84286"/>
                  </a:lnTo>
                  <a:lnTo>
                    <a:pt x="75814" y="74295"/>
                  </a:lnTo>
                  <a:lnTo>
                    <a:pt x="76648" y="63488"/>
                  </a:lnTo>
                  <a:lnTo>
                    <a:pt x="76200" y="52324"/>
                  </a:lnTo>
                  <a:lnTo>
                    <a:pt x="74287" y="41129"/>
                  </a:lnTo>
                  <a:lnTo>
                    <a:pt x="70878" y="30362"/>
                  </a:lnTo>
                  <a:lnTo>
                    <a:pt x="65920" y="20675"/>
                  </a:lnTo>
                  <a:lnTo>
                    <a:pt x="59553" y="12329"/>
                  </a:lnTo>
                  <a:lnTo>
                    <a:pt x="52195" y="5728"/>
                  </a:lnTo>
                  <a:lnTo>
                    <a:pt x="44426" y="1569"/>
                  </a:lnTo>
                  <a:lnTo>
                    <a:pt x="36618" y="0"/>
                  </a:lnTo>
                  <a:lnTo>
                    <a:pt x="29092" y="878"/>
                  </a:lnTo>
                  <a:lnTo>
                    <a:pt x="22191" y="4042"/>
                  </a:lnTo>
                  <a:lnTo>
                    <a:pt x="16037" y="9171"/>
                  </a:lnTo>
                  <a:lnTo>
                    <a:pt x="10738" y="16017"/>
                  </a:lnTo>
                  <a:lnTo>
                    <a:pt x="6467" y="24499"/>
                  </a:lnTo>
                  <a:lnTo>
                    <a:pt x="3227" y="34422"/>
                  </a:lnTo>
                  <a:lnTo>
                    <a:pt x="1031" y="45505"/>
                  </a:lnTo>
                  <a:lnTo>
                    <a:pt x="0" y="57468"/>
                  </a:lnTo>
                  <a:lnTo>
                    <a:pt x="86" y="70066"/>
                  </a:lnTo>
                  <a:lnTo>
                    <a:pt x="1279" y="82948"/>
                  </a:lnTo>
                  <a:lnTo>
                    <a:pt x="3675" y="95670"/>
                  </a:lnTo>
                  <a:lnTo>
                    <a:pt x="7215" y="107985"/>
                  </a:lnTo>
                  <a:lnTo>
                    <a:pt x="11880" y="119202"/>
                  </a:lnTo>
                  <a:lnTo>
                    <a:pt x="17761" y="128146"/>
                  </a:lnTo>
                  <a:lnTo>
                    <a:pt x="24781" y="134369"/>
                  </a:lnTo>
                  <a:lnTo>
                    <a:pt x="32427" y="137749"/>
                  </a:lnTo>
                  <a:lnTo>
                    <a:pt x="39865" y="138139"/>
                  </a:lnTo>
                  <a:lnTo>
                    <a:pt x="46639" y="135771"/>
                  </a:lnTo>
                  <a:lnTo>
                    <a:pt x="52659" y="131134"/>
                  </a:lnTo>
                  <a:lnTo>
                    <a:pt x="58012" y="124759"/>
                  </a:lnTo>
                  <a:lnTo>
                    <a:pt x="62833" y="117106"/>
                  </a:lnTo>
                  <a:lnTo>
                    <a:pt x="67258" y="108381"/>
                  </a:lnTo>
                  <a:lnTo>
                    <a:pt x="71399" y="98548"/>
                  </a:lnTo>
                  <a:lnTo>
                    <a:pt x="75346" y="87767"/>
                  </a:lnTo>
                  <a:lnTo>
                    <a:pt x="79358" y="79398"/>
                  </a:lnTo>
                  <a:lnTo>
                    <a:pt x="83300" y="77662"/>
                  </a:lnTo>
                  <a:lnTo>
                    <a:pt x="86636" y="81543"/>
                  </a:lnTo>
                  <a:lnTo>
                    <a:pt x="89591" y="89148"/>
                  </a:lnTo>
                  <a:lnTo>
                    <a:pt x="92628" y="98934"/>
                  </a:lnTo>
                  <a:lnTo>
                    <a:pt x="96208" y="109713"/>
                  </a:lnTo>
                  <a:lnTo>
                    <a:pt x="100510" y="120804"/>
                  </a:lnTo>
                  <a:lnTo>
                    <a:pt x="105578" y="131643"/>
                  </a:lnTo>
                  <a:lnTo>
                    <a:pt x="112147" y="142781"/>
                  </a:lnTo>
                  <a:lnTo>
                    <a:pt x="123030" y="156303"/>
                  </a:lnTo>
                  <a:lnTo>
                    <a:pt x="142910" y="1758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833202" y="4779938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9" y="36466"/>
                  </a:lnTo>
                  <a:lnTo>
                    <a:pt x="3686" y="50486"/>
                  </a:lnTo>
                  <a:lnTo>
                    <a:pt x="5354" y="65463"/>
                  </a:lnTo>
                  <a:lnTo>
                    <a:pt x="6771" y="81185"/>
                  </a:lnTo>
                  <a:lnTo>
                    <a:pt x="8042" y="97461"/>
                  </a:lnTo>
                  <a:lnTo>
                    <a:pt x="9501" y="114134"/>
                  </a:lnTo>
                  <a:lnTo>
                    <a:pt x="11333" y="131075"/>
                  </a:lnTo>
                  <a:lnTo>
                    <a:pt x="13564" y="147872"/>
                  </a:lnTo>
                  <a:lnTo>
                    <a:pt x="16141" y="163850"/>
                  </a:lnTo>
                  <a:lnTo>
                    <a:pt x="18985" y="178717"/>
                  </a:lnTo>
                  <a:lnTo>
                    <a:pt x="21861" y="192835"/>
                  </a:lnTo>
                  <a:lnTo>
                    <a:pt x="24404" y="207004"/>
                  </a:lnTo>
                  <a:lnTo>
                    <a:pt x="26449" y="221682"/>
                  </a:lnTo>
                  <a:lnTo>
                    <a:pt x="28159" y="236661"/>
                  </a:lnTo>
                  <a:lnTo>
                    <a:pt x="29921" y="251271"/>
                  </a:lnTo>
                  <a:lnTo>
                    <a:pt x="31956" y="265135"/>
                  </a:lnTo>
                  <a:lnTo>
                    <a:pt x="34165" y="278138"/>
                  </a:lnTo>
                  <a:lnTo>
                    <a:pt x="36427" y="291755"/>
                  </a:lnTo>
                  <a:lnTo>
                    <a:pt x="38945" y="309414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748974" y="4907333"/>
              <a:ext cx="200042" cy="30533"/>
            </a:xfrm>
            <a:custGeom>
              <a:avLst/>
              <a:gdLst/>
              <a:ahLst/>
              <a:cxnLst/>
              <a:rect l="0" t="0" r="0" b="0"/>
              <a:pathLst>
                <a:path w="200042" h="30533">
                  <a:moveTo>
                    <a:pt x="200041" y="9475"/>
                  </a:moveTo>
                  <a:lnTo>
                    <a:pt x="191173" y="6608"/>
                  </a:lnTo>
                  <a:lnTo>
                    <a:pt x="182186" y="4466"/>
                  </a:lnTo>
                  <a:lnTo>
                    <a:pt x="172191" y="2863"/>
                  </a:lnTo>
                  <a:lnTo>
                    <a:pt x="161210" y="1682"/>
                  </a:lnTo>
                  <a:lnTo>
                    <a:pt x="149398" y="834"/>
                  </a:lnTo>
                  <a:lnTo>
                    <a:pt x="136944" y="241"/>
                  </a:lnTo>
                  <a:lnTo>
                    <a:pt x="124181" y="0"/>
                  </a:lnTo>
                  <a:lnTo>
                    <a:pt x="111547" y="364"/>
                  </a:lnTo>
                  <a:lnTo>
                    <a:pt x="99279" y="1424"/>
                  </a:lnTo>
                  <a:lnTo>
                    <a:pt x="87416" y="3118"/>
                  </a:lnTo>
                  <a:lnTo>
                    <a:pt x="75911" y="5327"/>
                  </a:lnTo>
                  <a:lnTo>
                    <a:pt x="64692" y="7923"/>
                  </a:lnTo>
                  <a:lnTo>
                    <a:pt x="53756" y="10842"/>
                  </a:lnTo>
                  <a:lnTo>
                    <a:pt x="41892" y="14467"/>
                  </a:lnTo>
                  <a:lnTo>
                    <a:pt x="25818" y="20234"/>
                  </a:lnTo>
                  <a:lnTo>
                    <a:pt x="0" y="305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922056" y="4969450"/>
              <a:ext cx="121557" cy="141798"/>
            </a:xfrm>
            <a:custGeom>
              <a:avLst/>
              <a:gdLst/>
              <a:ahLst/>
              <a:cxnLst/>
              <a:rect l="0" t="0" r="0" b="0"/>
              <a:pathLst>
                <a:path w="121557" h="141798">
                  <a:moveTo>
                    <a:pt x="48017" y="0"/>
                  </a:moveTo>
                  <a:lnTo>
                    <a:pt x="39349" y="3068"/>
                  </a:lnTo>
                  <a:lnTo>
                    <a:pt x="32283" y="7130"/>
                  </a:lnTo>
                  <a:lnTo>
                    <a:pt x="26176" y="12623"/>
                  </a:lnTo>
                  <a:lnTo>
                    <a:pt x="20775" y="19383"/>
                  </a:lnTo>
                  <a:lnTo>
                    <a:pt x="15914" y="27181"/>
                  </a:lnTo>
                  <a:lnTo>
                    <a:pt x="11459" y="35783"/>
                  </a:lnTo>
                  <a:lnTo>
                    <a:pt x="7466" y="45141"/>
                  </a:lnTo>
                  <a:lnTo>
                    <a:pt x="4153" y="55395"/>
                  </a:lnTo>
                  <a:lnTo>
                    <a:pt x="1600" y="66538"/>
                  </a:lnTo>
                  <a:lnTo>
                    <a:pt x="55" y="78120"/>
                  </a:lnTo>
                  <a:lnTo>
                    <a:pt x="0" y="89361"/>
                  </a:lnTo>
                  <a:lnTo>
                    <a:pt x="1565" y="99842"/>
                  </a:lnTo>
                  <a:lnTo>
                    <a:pt x="4735" y="109336"/>
                  </a:lnTo>
                  <a:lnTo>
                    <a:pt x="9528" y="117640"/>
                  </a:lnTo>
                  <a:lnTo>
                    <a:pt x="15795" y="124775"/>
                  </a:lnTo>
                  <a:lnTo>
                    <a:pt x="23424" y="130754"/>
                  </a:lnTo>
                  <a:lnTo>
                    <a:pt x="32441" y="135486"/>
                  </a:lnTo>
                  <a:lnTo>
                    <a:pt x="42720" y="139036"/>
                  </a:lnTo>
                  <a:lnTo>
                    <a:pt x="53876" y="141270"/>
                  </a:lnTo>
                  <a:lnTo>
                    <a:pt x="65356" y="141797"/>
                  </a:lnTo>
                  <a:lnTo>
                    <a:pt x="76806" y="140553"/>
                  </a:lnTo>
                  <a:lnTo>
                    <a:pt x="87764" y="137599"/>
                  </a:lnTo>
                  <a:lnTo>
                    <a:pt x="97590" y="132951"/>
                  </a:lnTo>
                  <a:lnTo>
                    <a:pt x="106038" y="126781"/>
                  </a:lnTo>
                  <a:lnTo>
                    <a:pt x="112879" y="119217"/>
                  </a:lnTo>
                  <a:lnTo>
                    <a:pt x="117733" y="110246"/>
                  </a:lnTo>
                  <a:lnTo>
                    <a:pt x="120587" y="99994"/>
                  </a:lnTo>
                  <a:lnTo>
                    <a:pt x="121556" y="88858"/>
                  </a:lnTo>
                  <a:lnTo>
                    <a:pt x="120701" y="77392"/>
                  </a:lnTo>
                  <a:lnTo>
                    <a:pt x="118239" y="65951"/>
                  </a:lnTo>
                  <a:lnTo>
                    <a:pt x="114317" y="54998"/>
                  </a:lnTo>
                  <a:lnTo>
                    <a:pt x="108945" y="45176"/>
                  </a:lnTo>
                  <a:lnTo>
                    <a:pt x="102268" y="36726"/>
                  </a:lnTo>
                  <a:lnTo>
                    <a:pt x="94795" y="29694"/>
                  </a:lnTo>
                  <a:lnTo>
                    <a:pt x="86475" y="23425"/>
                  </a:lnTo>
                  <a:lnTo>
                    <a:pt x="75461" y="17370"/>
                  </a:lnTo>
                  <a:lnTo>
                    <a:pt x="58545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054300" y="4906279"/>
              <a:ext cx="136872" cy="212950"/>
            </a:xfrm>
            <a:custGeom>
              <a:avLst/>
              <a:gdLst/>
              <a:ahLst/>
              <a:cxnLst/>
              <a:rect l="0" t="0" r="0" b="0"/>
              <a:pathLst>
                <a:path w="136872" h="212950">
                  <a:moveTo>
                    <a:pt x="0" y="84228"/>
                  </a:moveTo>
                  <a:lnTo>
                    <a:pt x="3069" y="93029"/>
                  </a:lnTo>
                  <a:lnTo>
                    <a:pt x="7131" y="101376"/>
                  </a:lnTo>
                  <a:lnTo>
                    <a:pt x="12615" y="110076"/>
                  </a:lnTo>
                  <a:lnTo>
                    <a:pt x="19028" y="119196"/>
                  </a:lnTo>
                  <a:lnTo>
                    <a:pt x="25530" y="128691"/>
                  </a:lnTo>
                  <a:lnTo>
                    <a:pt x="31621" y="138483"/>
                  </a:lnTo>
                  <a:lnTo>
                    <a:pt x="37155" y="148497"/>
                  </a:lnTo>
                  <a:lnTo>
                    <a:pt x="42167" y="158671"/>
                  </a:lnTo>
                  <a:lnTo>
                    <a:pt x="46755" y="168957"/>
                  </a:lnTo>
                  <a:lnTo>
                    <a:pt x="51020" y="179322"/>
                  </a:lnTo>
                  <a:lnTo>
                    <a:pt x="55052" y="189739"/>
                  </a:lnTo>
                  <a:lnTo>
                    <a:pt x="58882" y="200144"/>
                  </a:lnTo>
                  <a:lnTo>
                    <a:pt x="61241" y="208792"/>
                  </a:lnTo>
                  <a:lnTo>
                    <a:pt x="60854" y="212949"/>
                  </a:lnTo>
                  <a:lnTo>
                    <a:pt x="58781" y="212477"/>
                  </a:lnTo>
                  <a:lnTo>
                    <a:pt x="55894" y="208556"/>
                  </a:lnTo>
                  <a:lnTo>
                    <a:pt x="52633" y="202163"/>
                  </a:lnTo>
                  <a:lnTo>
                    <a:pt x="49206" y="193796"/>
                  </a:lnTo>
                  <a:lnTo>
                    <a:pt x="45712" y="183860"/>
                  </a:lnTo>
                  <a:lnTo>
                    <a:pt x="42193" y="172888"/>
                  </a:lnTo>
                  <a:lnTo>
                    <a:pt x="38667" y="161510"/>
                  </a:lnTo>
                  <a:lnTo>
                    <a:pt x="35145" y="150102"/>
                  </a:lnTo>
                  <a:lnTo>
                    <a:pt x="31795" y="138658"/>
                  </a:lnTo>
                  <a:lnTo>
                    <a:pt x="28925" y="126905"/>
                  </a:lnTo>
                  <a:lnTo>
                    <a:pt x="26671" y="114709"/>
                  </a:lnTo>
                  <a:lnTo>
                    <a:pt x="25327" y="102398"/>
                  </a:lnTo>
                  <a:lnTo>
                    <a:pt x="25407" y="90659"/>
                  </a:lnTo>
                  <a:lnTo>
                    <a:pt x="27059" y="79835"/>
                  </a:lnTo>
                  <a:lnTo>
                    <a:pt x="30117" y="69940"/>
                  </a:lnTo>
                  <a:lnTo>
                    <a:pt x="34303" y="60832"/>
                  </a:lnTo>
                  <a:lnTo>
                    <a:pt x="39343" y="52340"/>
                  </a:lnTo>
                  <a:lnTo>
                    <a:pt x="45167" y="44468"/>
                  </a:lnTo>
                  <a:lnTo>
                    <a:pt x="51899" y="37392"/>
                  </a:lnTo>
                  <a:lnTo>
                    <a:pt x="59534" y="31146"/>
                  </a:lnTo>
                  <a:lnTo>
                    <a:pt x="67950" y="25627"/>
                  </a:lnTo>
                  <a:lnTo>
                    <a:pt x="76978" y="20685"/>
                  </a:lnTo>
                  <a:lnTo>
                    <a:pt x="86449" y="16179"/>
                  </a:lnTo>
                  <a:lnTo>
                    <a:pt x="95975" y="12139"/>
                  </a:lnTo>
                  <a:lnTo>
                    <a:pt x="105980" y="8367"/>
                  </a:lnTo>
                  <a:lnTo>
                    <a:pt x="118457" y="452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8496497" y="4695709"/>
            <a:ext cx="979151" cy="379027"/>
            <a:chOff x="8496497" y="4695709"/>
            <a:chExt cx="979151" cy="379027"/>
          </a:xfrm>
        </p:grpSpPr>
        <p:sp>
          <p:nvSpPr>
            <p:cNvPr id="171" name="Freeform 170"/>
            <p:cNvSpPr/>
            <p:nvPr/>
          </p:nvSpPr>
          <p:spPr>
            <a:xfrm>
              <a:off x="8591253" y="4695709"/>
              <a:ext cx="10530" cy="357971"/>
            </a:xfrm>
            <a:custGeom>
              <a:avLst/>
              <a:gdLst/>
              <a:ahLst/>
              <a:cxnLst/>
              <a:rect l="0" t="0" r="0" b="0"/>
              <a:pathLst>
                <a:path w="10530" h="357971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0" y="34468"/>
                  </a:lnTo>
                  <a:lnTo>
                    <a:pt x="0" y="46802"/>
                  </a:lnTo>
                  <a:lnTo>
                    <a:pt x="0" y="60110"/>
                  </a:lnTo>
                  <a:lnTo>
                    <a:pt x="0" y="74424"/>
                  </a:lnTo>
                  <a:lnTo>
                    <a:pt x="0" y="89774"/>
                  </a:lnTo>
                  <a:lnTo>
                    <a:pt x="0" y="106284"/>
                  </a:lnTo>
                  <a:lnTo>
                    <a:pt x="0" y="123908"/>
                  </a:lnTo>
                  <a:lnTo>
                    <a:pt x="0" y="142471"/>
                  </a:lnTo>
                  <a:lnTo>
                    <a:pt x="0" y="161763"/>
                  </a:lnTo>
                  <a:lnTo>
                    <a:pt x="4" y="181577"/>
                  </a:lnTo>
                  <a:lnTo>
                    <a:pt x="177" y="201272"/>
                  </a:lnTo>
                  <a:lnTo>
                    <a:pt x="826" y="219808"/>
                  </a:lnTo>
                  <a:lnTo>
                    <a:pt x="2075" y="236721"/>
                  </a:lnTo>
                  <a:lnTo>
                    <a:pt x="3728" y="252211"/>
                  </a:lnTo>
                  <a:lnTo>
                    <a:pt x="5376" y="266850"/>
                  </a:lnTo>
                  <a:lnTo>
                    <a:pt x="6779" y="281065"/>
                  </a:lnTo>
                  <a:lnTo>
                    <a:pt x="7875" y="294873"/>
                  </a:lnTo>
                  <a:lnTo>
                    <a:pt x="8802" y="309526"/>
                  </a:lnTo>
                  <a:lnTo>
                    <a:pt x="9641" y="328555"/>
                  </a:lnTo>
                  <a:lnTo>
                    <a:pt x="10529" y="3579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496497" y="4822052"/>
              <a:ext cx="168458" cy="84228"/>
            </a:xfrm>
            <a:custGeom>
              <a:avLst/>
              <a:gdLst/>
              <a:ahLst/>
              <a:cxnLst/>
              <a:rect l="0" t="0" r="0" b="0"/>
              <a:pathLst>
                <a:path w="168458" h="84228">
                  <a:moveTo>
                    <a:pt x="168457" y="0"/>
                  </a:moveTo>
                  <a:lnTo>
                    <a:pt x="159521" y="2933"/>
                  </a:lnTo>
                  <a:lnTo>
                    <a:pt x="149894" y="5716"/>
                  </a:lnTo>
                  <a:lnTo>
                    <a:pt x="138610" y="8620"/>
                  </a:lnTo>
                  <a:lnTo>
                    <a:pt x="126116" y="11833"/>
                  </a:lnTo>
                  <a:lnTo>
                    <a:pt x="113284" y="15646"/>
                  </a:lnTo>
                  <a:lnTo>
                    <a:pt x="100671" y="20164"/>
                  </a:lnTo>
                  <a:lnTo>
                    <a:pt x="88634" y="25327"/>
                  </a:lnTo>
                  <a:lnTo>
                    <a:pt x="77487" y="31015"/>
                  </a:lnTo>
                  <a:lnTo>
                    <a:pt x="67291" y="37100"/>
                  </a:lnTo>
                  <a:lnTo>
                    <a:pt x="57768" y="43473"/>
                  </a:lnTo>
                  <a:lnTo>
                    <a:pt x="48438" y="50050"/>
                  </a:lnTo>
                  <a:lnTo>
                    <a:pt x="39019" y="56759"/>
                  </a:lnTo>
                  <a:lnTo>
                    <a:pt x="29857" y="63254"/>
                  </a:lnTo>
                  <a:lnTo>
                    <a:pt x="20946" y="69544"/>
                  </a:lnTo>
                  <a:lnTo>
                    <a:pt x="11496" y="76183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652995" y="4885223"/>
              <a:ext cx="112548" cy="160020"/>
            </a:xfrm>
            <a:custGeom>
              <a:avLst/>
              <a:gdLst/>
              <a:ahLst/>
              <a:cxnLst/>
              <a:rect l="0" t="0" r="0" b="0"/>
              <a:pathLst>
                <a:path w="112548" h="160020">
                  <a:moveTo>
                    <a:pt x="54072" y="0"/>
                  </a:moveTo>
                  <a:lnTo>
                    <a:pt x="45337" y="5867"/>
                  </a:lnTo>
                  <a:lnTo>
                    <a:pt x="37631" y="11431"/>
                  </a:lnTo>
                  <a:lnTo>
                    <a:pt x="30233" y="17235"/>
                  </a:lnTo>
                  <a:lnTo>
                    <a:pt x="23145" y="23489"/>
                  </a:lnTo>
                  <a:lnTo>
                    <a:pt x="16615" y="30467"/>
                  </a:lnTo>
                  <a:lnTo>
                    <a:pt x="10752" y="38248"/>
                  </a:lnTo>
                  <a:lnTo>
                    <a:pt x="5833" y="46749"/>
                  </a:lnTo>
                  <a:lnTo>
                    <a:pt x="2360" y="55828"/>
                  </a:lnTo>
                  <a:lnTo>
                    <a:pt x="471" y="65347"/>
                  </a:lnTo>
                  <a:lnTo>
                    <a:pt x="0" y="75348"/>
                  </a:lnTo>
                  <a:lnTo>
                    <a:pt x="664" y="86046"/>
                  </a:lnTo>
                  <a:lnTo>
                    <a:pt x="2185" y="97493"/>
                  </a:lnTo>
                  <a:lnTo>
                    <a:pt x="4494" y="109282"/>
                  </a:lnTo>
                  <a:lnTo>
                    <a:pt x="7712" y="120662"/>
                  </a:lnTo>
                  <a:lnTo>
                    <a:pt x="11847" y="131232"/>
                  </a:lnTo>
                  <a:lnTo>
                    <a:pt x="17096" y="140615"/>
                  </a:lnTo>
                  <a:lnTo>
                    <a:pt x="23908" y="148314"/>
                  </a:lnTo>
                  <a:lnTo>
                    <a:pt x="32377" y="154220"/>
                  </a:lnTo>
                  <a:lnTo>
                    <a:pt x="41979" y="158218"/>
                  </a:lnTo>
                  <a:lnTo>
                    <a:pt x="51802" y="160019"/>
                  </a:lnTo>
                  <a:lnTo>
                    <a:pt x="61289" y="159672"/>
                  </a:lnTo>
                  <a:lnTo>
                    <a:pt x="70095" y="157341"/>
                  </a:lnTo>
                  <a:lnTo>
                    <a:pt x="77930" y="153119"/>
                  </a:lnTo>
                  <a:lnTo>
                    <a:pt x="84750" y="147245"/>
                  </a:lnTo>
                  <a:lnTo>
                    <a:pt x="90686" y="140050"/>
                  </a:lnTo>
                  <a:lnTo>
                    <a:pt x="95922" y="131858"/>
                  </a:lnTo>
                  <a:lnTo>
                    <a:pt x="100632" y="122941"/>
                  </a:lnTo>
                  <a:lnTo>
                    <a:pt x="104799" y="113344"/>
                  </a:lnTo>
                  <a:lnTo>
                    <a:pt x="108226" y="102917"/>
                  </a:lnTo>
                  <a:lnTo>
                    <a:pt x="110858" y="91652"/>
                  </a:lnTo>
                  <a:lnTo>
                    <a:pt x="112456" y="79985"/>
                  </a:lnTo>
                  <a:lnTo>
                    <a:pt x="112547" y="68686"/>
                  </a:lnTo>
                  <a:lnTo>
                    <a:pt x="111011" y="58162"/>
                  </a:lnTo>
                  <a:lnTo>
                    <a:pt x="108029" y="48469"/>
                  </a:lnTo>
                  <a:lnTo>
                    <a:pt x="103894" y="39498"/>
                  </a:lnTo>
                  <a:lnTo>
                    <a:pt x="98892" y="31102"/>
                  </a:lnTo>
                  <a:lnTo>
                    <a:pt x="93185" y="23437"/>
                  </a:lnTo>
                  <a:lnTo>
                    <a:pt x="86037" y="16217"/>
                  </a:lnTo>
                  <a:lnTo>
                    <a:pt x="74589" y="880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075565" y="4779938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8124" y="8867"/>
                  </a:lnTo>
                  <a:lnTo>
                    <a:pt x="15341" y="17855"/>
                  </a:lnTo>
                  <a:lnTo>
                    <a:pt x="12446" y="27850"/>
                  </a:lnTo>
                  <a:lnTo>
                    <a:pt x="9578" y="38831"/>
                  </a:lnTo>
                  <a:lnTo>
                    <a:pt x="7062" y="50643"/>
                  </a:lnTo>
                  <a:lnTo>
                    <a:pt x="5051" y="63105"/>
                  </a:lnTo>
                  <a:lnTo>
                    <a:pt x="3538" y="76216"/>
                  </a:lnTo>
                  <a:lnTo>
                    <a:pt x="2443" y="90145"/>
                  </a:lnTo>
                  <a:lnTo>
                    <a:pt x="1671" y="104915"/>
                  </a:lnTo>
                  <a:lnTo>
                    <a:pt x="1134" y="120256"/>
                  </a:lnTo>
                  <a:lnTo>
                    <a:pt x="767" y="135706"/>
                  </a:lnTo>
                  <a:lnTo>
                    <a:pt x="516" y="150988"/>
                  </a:lnTo>
                  <a:lnTo>
                    <a:pt x="346" y="166013"/>
                  </a:lnTo>
                  <a:lnTo>
                    <a:pt x="232" y="180787"/>
                  </a:lnTo>
                  <a:lnTo>
                    <a:pt x="156" y="195351"/>
                  </a:lnTo>
                  <a:lnTo>
                    <a:pt x="105" y="209726"/>
                  </a:lnTo>
                  <a:lnTo>
                    <a:pt x="63" y="225629"/>
                  </a:lnTo>
                  <a:lnTo>
                    <a:pt x="31" y="247814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001865" y="490627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2864" y="68"/>
                  </a:lnTo>
                  <a:lnTo>
                    <a:pt x="120234" y="707"/>
                  </a:lnTo>
                  <a:lnTo>
                    <a:pt x="108328" y="2004"/>
                  </a:lnTo>
                  <a:lnTo>
                    <a:pt x="96846" y="3864"/>
                  </a:lnTo>
                  <a:lnTo>
                    <a:pt x="85654" y="6181"/>
                  </a:lnTo>
                  <a:lnTo>
                    <a:pt x="74668" y="8847"/>
                  </a:lnTo>
                  <a:lnTo>
                    <a:pt x="63825" y="11770"/>
                  </a:lnTo>
                  <a:lnTo>
                    <a:pt x="53082" y="14878"/>
                  </a:lnTo>
                  <a:lnTo>
                    <a:pt x="42423" y="18109"/>
                  </a:lnTo>
                  <a:lnTo>
                    <a:pt x="32278" y="21271"/>
                  </a:lnTo>
                  <a:lnTo>
                    <a:pt x="22528" y="24351"/>
                  </a:lnTo>
                  <a:lnTo>
                    <a:pt x="12313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170321" y="4737823"/>
              <a:ext cx="305327" cy="336913"/>
            </a:xfrm>
            <a:custGeom>
              <a:avLst/>
              <a:gdLst/>
              <a:ahLst/>
              <a:cxnLst/>
              <a:rect l="0" t="0" r="0" b="0"/>
              <a:pathLst>
                <a:path w="305327" h="336913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7" y="27846"/>
                  </a:lnTo>
                  <a:lnTo>
                    <a:pt x="7969" y="38654"/>
                  </a:lnTo>
                  <a:lnTo>
                    <a:pt x="9467" y="49818"/>
                  </a:lnTo>
                  <a:lnTo>
                    <a:pt x="11313" y="61027"/>
                  </a:lnTo>
                  <a:lnTo>
                    <a:pt x="13379" y="72313"/>
                  </a:lnTo>
                  <a:lnTo>
                    <a:pt x="15313" y="83945"/>
                  </a:lnTo>
                  <a:lnTo>
                    <a:pt x="16913" y="96064"/>
                  </a:lnTo>
                  <a:lnTo>
                    <a:pt x="18310" y="108660"/>
                  </a:lnTo>
                  <a:lnTo>
                    <a:pt x="19854" y="121654"/>
                  </a:lnTo>
                  <a:lnTo>
                    <a:pt x="21745" y="134955"/>
                  </a:lnTo>
                  <a:lnTo>
                    <a:pt x="24014" y="148481"/>
                  </a:lnTo>
                  <a:lnTo>
                    <a:pt x="26617" y="162168"/>
                  </a:lnTo>
                  <a:lnTo>
                    <a:pt x="29478" y="175967"/>
                  </a:lnTo>
                  <a:lnTo>
                    <a:pt x="32365" y="189844"/>
                  </a:lnTo>
                  <a:lnTo>
                    <a:pt x="34917" y="203773"/>
                  </a:lnTo>
                  <a:lnTo>
                    <a:pt x="36961" y="217738"/>
                  </a:lnTo>
                  <a:lnTo>
                    <a:pt x="38502" y="231726"/>
                  </a:lnTo>
                  <a:lnTo>
                    <a:pt x="39619" y="245732"/>
                  </a:lnTo>
                  <a:lnTo>
                    <a:pt x="40381" y="259649"/>
                  </a:lnTo>
                  <a:lnTo>
                    <a:pt x="39939" y="270028"/>
                  </a:lnTo>
                  <a:lnTo>
                    <a:pt x="37981" y="272706"/>
                  </a:lnTo>
                  <a:lnTo>
                    <a:pt x="36044" y="269265"/>
                  </a:lnTo>
                  <a:lnTo>
                    <a:pt x="34769" y="262049"/>
                  </a:lnTo>
                  <a:lnTo>
                    <a:pt x="34421" y="252858"/>
                  </a:lnTo>
                  <a:lnTo>
                    <a:pt x="35004" y="242752"/>
                  </a:lnTo>
                  <a:lnTo>
                    <a:pt x="36382" y="232264"/>
                  </a:lnTo>
                  <a:lnTo>
                    <a:pt x="38381" y="221641"/>
                  </a:lnTo>
                  <a:lnTo>
                    <a:pt x="40848" y="211009"/>
                  </a:lnTo>
                  <a:lnTo>
                    <a:pt x="43979" y="201060"/>
                  </a:lnTo>
                  <a:lnTo>
                    <a:pt x="48293" y="193036"/>
                  </a:lnTo>
                  <a:lnTo>
                    <a:pt x="53970" y="187463"/>
                  </a:lnTo>
                  <a:lnTo>
                    <a:pt x="60732" y="184535"/>
                  </a:lnTo>
                  <a:lnTo>
                    <a:pt x="68036" y="184455"/>
                  </a:lnTo>
                  <a:lnTo>
                    <a:pt x="75497" y="187034"/>
                  </a:lnTo>
                  <a:lnTo>
                    <a:pt x="82777" y="191814"/>
                  </a:lnTo>
                  <a:lnTo>
                    <a:pt x="89505" y="198286"/>
                  </a:lnTo>
                  <a:lnTo>
                    <a:pt x="95544" y="205998"/>
                  </a:lnTo>
                  <a:lnTo>
                    <a:pt x="100936" y="214595"/>
                  </a:lnTo>
                  <a:lnTo>
                    <a:pt x="105798" y="223808"/>
                  </a:lnTo>
                  <a:lnTo>
                    <a:pt x="110254" y="233451"/>
                  </a:lnTo>
                  <a:lnTo>
                    <a:pt x="114248" y="243552"/>
                  </a:lnTo>
                  <a:lnTo>
                    <a:pt x="117560" y="254326"/>
                  </a:lnTo>
                  <a:lnTo>
                    <a:pt x="120137" y="265814"/>
                  </a:lnTo>
                  <a:lnTo>
                    <a:pt x="122546" y="277123"/>
                  </a:lnTo>
                  <a:lnTo>
                    <a:pt x="125844" y="286586"/>
                  </a:lnTo>
                  <a:lnTo>
                    <a:pt x="130547" y="293419"/>
                  </a:lnTo>
                  <a:lnTo>
                    <a:pt x="136505" y="297511"/>
                  </a:lnTo>
                  <a:lnTo>
                    <a:pt x="143194" y="298977"/>
                  </a:lnTo>
                  <a:lnTo>
                    <a:pt x="150211" y="298182"/>
                  </a:lnTo>
                  <a:lnTo>
                    <a:pt x="157347" y="295600"/>
                  </a:lnTo>
                  <a:lnTo>
                    <a:pt x="164501" y="291683"/>
                  </a:lnTo>
                  <a:lnTo>
                    <a:pt x="171639" y="286803"/>
                  </a:lnTo>
                  <a:lnTo>
                    <a:pt x="178753" y="281246"/>
                  </a:lnTo>
                  <a:lnTo>
                    <a:pt x="185842" y="275218"/>
                  </a:lnTo>
                  <a:lnTo>
                    <a:pt x="192912" y="268868"/>
                  </a:lnTo>
                  <a:lnTo>
                    <a:pt x="199965" y="262300"/>
                  </a:lnTo>
                  <a:lnTo>
                    <a:pt x="207009" y="255583"/>
                  </a:lnTo>
                  <a:lnTo>
                    <a:pt x="214045" y="248767"/>
                  </a:lnTo>
                  <a:lnTo>
                    <a:pt x="221076" y="241883"/>
                  </a:lnTo>
                  <a:lnTo>
                    <a:pt x="228102" y="234955"/>
                  </a:lnTo>
                  <a:lnTo>
                    <a:pt x="235113" y="227987"/>
                  </a:lnTo>
                  <a:lnTo>
                    <a:pt x="241616" y="220663"/>
                  </a:lnTo>
                  <a:lnTo>
                    <a:pt x="246693" y="212374"/>
                  </a:lnTo>
                  <a:lnTo>
                    <a:pt x="249949" y="202876"/>
                  </a:lnTo>
                  <a:lnTo>
                    <a:pt x="251320" y="192564"/>
                  </a:lnTo>
                  <a:lnTo>
                    <a:pt x="250802" y="182256"/>
                  </a:lnTo>
                  <a:lnTo>
                    <a:pt x="248595" y="172451"/>
                  </a:lnTo>
                  <a:lnTo>
                    <a:pt x="244860" y="163768"/>
                  </a:lnTo>
                  <a:lnTo>
                    <a:pt x="239622" y="157080"/>
                  </a:lnTo>
                  <a:lnTo>
                    <a:pt x="233034" y="152671"/>
                  </a:lnTo>
                  <a:lnTo>
                    <a:pt x="225512" y="150493"/>
                  </a:lnTo>
                  <a:lnTo>
                    <a:pt x="217627" y="150454"/>
                  </a:lnTo>
                  <a:lnTo>
                    <a:pt x="209739" y="152283"/>
                  </a:lnTo>
                  <a:lnTo>
                    <a:pt x="202156" y="155931"/>
                  </a:lnTo>
                  <a:lnTo>
                    <a:pt x="195215" y="161643"/>
                  </a:lnTo>
                  <a:lnTo>
                    <a:pt x="189032" y="169367"/>
                  </a:lnTo>
                  <a:lnTo>
                    <a:pt x="183540" y="178635"/>
                  </a:lnTo>
                  <a:lnTo>
                    <a:pt x="178609" y="188765"/>
                  </a:lnTo>
                  <a:lnTo>
                    <a:pt x="174113" y="199279"/>
                  </a:lnTo>
                  <a:lnTo>
                    <a:pt x="170260" y="209930"/>
                  </a:lnTo>
                  <a:lnTo>
                    <a:pt x="167577" y="220606"/>
                  </a:lnTo>
                  <a:lnTo>
                    <a:pt x="166254" y="231266"/>
                  </a:lnTo>
                  <a:lnTo>
                    <a:pt x="166178" y="241899"/>
                  </a:lnTo>
                  <a:lnTo>
                    <a:pt x="167116" y="252505"/>
                  </a:lnTo>
                  <a:lnTo>
                    <a:pt x="168824" y="263084"/>
                  </a:lnTo>
                  <a:lnTo>
                    <a:pt x="171259" y="273480"/>
                  </a:lnTo>
                  <a:lnTo>
                    <a:pt x="174564" y="283387"/>
                  </a:lnTo>
                  <a:lnTo>
                    <a:pt x="178752" y="292676"/>
                  </a:lnTo>
                  <a:lnTo>
                    <a:pt x="183866" y="301219"/>
                  </a:lnTo>
                  <a:lnTo>
                    <a:pt x="190057" y="308811"/>
                  </a:lnTo>
                  <a:lnTo>
                    <a:pt x="197307" y="315432"/>
                  </a:lnTo>
                  <a:lnTo>
                    <a:pt x="205788" y="321048"/>
                  </a:lnTo>
                  <a:lnTo>
                    <a:pt x="215915" y="325529"/>
                  </a:lnTo>
                  <a:lnTo>
                    <a:pt x="227754" y="328916"/>
                  </a:lnTo>
                  <a:lnTo>
                    <a:pt x="240713" y="331384"/>
                  </a:lnTo>
                  <a:lnTo>
                    <a:pt x="255200" y="333398"/>
                  </a:lnTo>
                  <a:lnTo>
                    <a:pt x="274725" y="335140"/>
                  </a:lnTo>
                  <a:lnTo>
                    <a:pt x="305326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4981669" y="5295834"/>
            <a:ext cx="1714456" cy="1021265"/>
            <a:chOff x="4981669" y="5295834"/>
            <a:chExt cx="1714456" cy="1021265"/>
          </a:xfrm>
        </p:grpSpPr>
        <p:sp>
          <p:nvSpPr>
            <p:cNvPr id="178" name="Freeform 177"/>
            <p:cNvSpPr/>
            <p:nvPr/>
          </p:nvSpPr>
          <p:spPr>
            <a:xfrm>
              <a:off x="4981669" y="5432095"/>
              <a:ext cx="124653" cy="169066"/>
            </a:xfrm>
            <a:custGeom>
              <a:avLst/>
              <a:gdLst/>
              <a:ahLst/>
              <a:cxnLst/>
              <a:rect l="0" t="0" r="0" b="0"/>
              <a:pathLst>
                <a:path w="124653" h="169066">
                  <a:moveTo>
                    <a:pt x="8838" y="42723"/>
                  </a:moveTo>
                  <a:lnTo>
                    <a:pt x="8838" y="54525"/>
                  </a:lnTo>
                  <a:lnTo>
                    <a:pt x="8838" y="66294"/>
                  </a:lnTo>
                  <a:lnTo>
                    <a:pt x="8843" y="79185"/>
                  </a:lnTo>
                  <a:lnTo>
                    <a:pt x="9015" y="93032"/>
                  </a:lnTo>
                  <a:lnTo>
                    <a:pt x="9664" y="107361"/>
                  </a:lnTo>
                  <a:lnTo>
                    <a:pt x="10892" y="121800"/>
                  </a:lnTo>
                  <a:lnTo>
                    <a:pt x="11787" y="135078"/>
                  </a:lnTo>
                  <a:lnTo>
                    <a:pt x="10684" y="143586"/>
                  </a:lnTo>
                  <a:lnTo>
                    <a:pt x="7927" y="145118"/>
                  </a:lnTo>
                  <a:lnTo>
                    <a:pt x="5224" y="141429"/>
                  </a:lnTo>
                  <a:lnTo>
                    <a:pt x="3122" y="134102"/>
                  </a:lnTo>
                  <a:lnTo>
                    <a:pt x="1607" y="123997"/>
                  </a:lnTo>
                  <a:lnTo>
                    <a:pt x="554" y="111766"/>
                  </a:lnTo>
                  <a:lnTo>
                    <a:pt x="0" y="98282"/>
                  </a:lnTo>
                  <a:lnTo>
                    <a:pt x="154" y="84599"/>
                  </a:lnTo>
                  <a:lnTo>
                    <a:pt x="1072" y="71314"/>
                  </a:lnTo>
                  <a:lnTo>
                    <a:pt x="2672" y="58610"/>
                  </a:lnTo>
                  <a:lnTo>
                    <a:pt x="4817" y="46463"/>
                  </a:lnTo>
                  <a:lnTo>
                    <a:pt x="7386" y="34784"/>
                  </a:lnTo>
                  <a:lnTo>
                    <a:pt x="10755" y="23955"/>
                  </a:lnTo>
                  <a:lnTo>
                    <a:pt x="15758" y="14807"/>
                  </a:lnTo>
                  <a:lnTo>
                    <a:pt x="22717" y="7660"/>
                  </a:lnTo>
                  <a:lnTo>
                    <a:pt x="31323" y="2691"/>
                  </a:lnTo>
                  <a:lnTo>
                    <a:pt x="40935" y="170"/>
                  </a:lnTo>
                  <a:lnTo>
                    <a:pt x="51057" y="0"/>
                  </a:lnTo>
                  <a:lnTo>
                    <a:pt x="61088" y="1970"/>
                  </a:lnTo>
                  <a:lnTo>
                    <a:pt x="70276" y="5943"/>
                  </a:lnTo>
                  <a:lnTo>
                    <a:pt x="78298" y="11645"/>
                  </a:lnTo>
                  <a:lnTo>
                    <a:pt x="85189" y="18725"/>
                  </a:lnTo>
                  <a:lnTo>
                    <a:pt x="91140" y="26838"/>
                  </a:lnTo>
                  <a:lnTo>
                    <a:pt x="96371" y="35698"/>
                  </a:lnTo>
                  <a:lnTo>
                    <a:pt x="101074" y="45087"/>
                  </a:lnTo>
                  <a:lnTo>
                    <a:pt x="105402" y="54841"/>
                  </a:lnTo>
                  <a:lnTo>
                    <a:pt x="109464" y="64851"/>
                  </a:lnTo>
                  <a:lnTo>
                    <a:pt x="113177" y="75200"/>
                  </a:lnTo>
                  <a:lnTo>
                    <a:pt x="116292" y="86140"/>
                  </a:lnTo>
                  <a:lnTo>
                    <a:pt x="118719" y="97755"/>
                  </a:lnTo>
                  <a:lnTo>
                    <a:pt x="120520" y="109760"/>
                  </a:lnTo>
                  <a:lnTo>
                    <a:pt x="122008" y="122982"/>
                  </a:lnTo>
                  <a:lnTo>
                    <a:pt x="123310" y="140819"/>
                  </a:lnTo>
                  <a:lnTo>
                    <a:pt x="124652" y="1690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149488" y="5432704"/>
              <a:ext cx="114761" cy="185992"/>
            </a:xfrm>
            <a:custGeom>
              <a:avLst/>
              <a:gdLst/>
              <a:ahLst/>
              <a:cxnLst/>
              <a:rect l="0" t="0" r="0" b="0"/>
              <a:pathLst>
                <a:path w="114761" h="185992">
                  <a:moveTo>
                    <a:pt x="9475" y="21057"/>
                  </a:moveTo>
                  <a:lnTo>
                    <a:pt x="6608" y="29926"/>
                  </a:lnTo>
                  <a:lnTo>
                    <a:pt x="4466" y="38912"/>
                  </a:lnTo>
                  <a:lnTo>
                    <a:pt x="2864" y="48908"/>
                  </a:lnTo>
                  <a:lnTo>
                    <a:pt x="1683" y="59889"/>
                  </a:lnTo>
                  <a:lnTo>
                    <a:pt x="835" y="71700"/>
                  </a:lnTo>
                  <a:lnTo>
                    <a:pt x="241" y="84159"/>
                  </a:lnTo>
                  <a:lnTo>
                    <a:pt x="0" y="97096"/>
                  </a:lnTo>
                  <a:lnTo>
                    <a:pt x="364" y="110377"/>
                  </a:lnTo>
                  <a:lnTo>
                    <a:pt x="1428" y="123890"/>
                  </a:lnTo>
                  <a:lnTo>
                    <a:pt x="3296" y="137233"/>
                  </a:lnTo>
                  <a:lnTo>
                    <a:pt x="6153" y="149738"/>
                  </a:lnTo>
                  <a:lnTo>
                    <a:pt x="10007" y="161097"/>
                  </a:lnTo>
                  <a:lnTo>
                    <a:pt x="14884" y="170859"/>
                  </a:lnTo>
                  <a:lnTo>
                    <a:pt x="20907" y="178288"/>
                  </a:lnTo>
                  <a:lnTo>
                    <a:pt x="28028" y="183201"/>
                  </a:lnTo>
                  <a:lnTo>
                    <a:pt x="35910" y="185721"/>
                  </a:lnTo>
                  <a:lnTo>
                    <a:pt x="44039" y="185991"/>
                  </a:lnTo>
                  <a:lnTo>
                    <a:pt x="52096" y="184321"/>
                  </a:lnTo>
                  <a:lnTo>
                    <a:pt x="59961" y="180949"/>
                  </a:lnTo>
                  <a:lnTo>
                    <a:pt x="67623" y="175955"/>
                  </a:lnTo>
                  <a:lnTo>
                    <a:pt x="75104" y="169522"/>
                  </a:lnTo>
                  <a:lnTo>
                    <a:pt x="82281" y="161765"/>
                  </a:lnTo>
                  <a:lnTo>
                    <a:pt x="88881" y="152656"/>
                  </a:lnTo>
                  <a:lnTo>
                    <a:pt x="94800" y="142306"/>
                  </a:lnTo>
                  <a:lnTo>
                    <a:pt x="99928" y="130931"/>
                  </a:lnTo>
                  <a:lnTo>
                    <a:pt x="104075" y="118772"/>
                  </a:lnTo>
                  <a:lnTo>
                    <a:pt x="107234" y="106038"/>
                  </a:lnTo>
                  <a:lnTo>
                    <a:pt x="109542" y="92894"/>
                  </a:lnTo>
                  <a:lnTo>
                    <a:pt x="111182" y="79465"/>
                  </a:lnTo>
                  <a:lnTo>
                    <a:pt x="112326" y="65853"/>
                  </a:lnTo>
                  <a:lnTo>
                    <a:pt x="113115" y="52534"/>
                  </a:lnTo>
                  <a:lnTo>
                    <a:pt x="113738" y="38950"/>
                  </a:lnTo>
                  <a:lnTo>
                    <a:pt x="114256" y="22791"/>
                  </a:lnTo>
                  <a:lnTo>
                    <a:pt x="11476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316891" y="5425249"/>
              <a:ext cx="200043" cy="165384"/>
            </a:xfrm>
            <a:custGeom>
              <a:avLst/>
              <a:gdLst/>
              <a:ahLst/>
              <a:cxnLst/>
              <a:rect l="0" t="0" r="0" b="0"/>
              <a:pathLst>
                <a:path w="200043" h="165384">
                  <a:moveTo>
                    <a:pt x="0" y="70626"/>
                  </a:moveTo>
                  <a:lnTo>
                    <a:pt x="2867" y="82361"/>
                  </a:lnTo>
                  <a:lnTo>
                    <a:pt x="5009" y="93490"/>
                  </a:lnTo>
                  <a:lnTo>
                    <a:pt x="6616" y="105084"/>
                  </a:lnTo>
                  <a:lnTo>
                    <a:pt x="7970" y="117072"/>
                  </a:lnTo>
                  <a:lnTo>
                    <a:pt x="9467" y="129084"/>
                  </a:lnTo>
                  <a:lnTo>
                    <a:pt x="11295" y="140806"/>
                  </a:lnTo>
                  <a:lnTo>
                    <a:pt x="12688" y="149343"/>
                  </a:lnTo>
                  <a:lnTo>
                    <a:pt x="12877" y="150970"/>
                  </a:lnTo>
                  <a:lnTo>
                    <a:pt x="12521" y="146490"/>
                  </a:lnTo>
                  <a:lnTo>
                    <a:pt x="11889" y="137828"/>
                  </a:lnTo>
                  <a:lnTo>
                    <a:pt x="10827" y="126709"/>
                  </a:lnTo>
                  <a:lnTo>
                    <a:pt x="9257" y="114251"/>
                  </a:lnTo>
                  <a:lnTo>
                    <a:pt x="7535" y="101245"/>
                  </a:lnTo>
                  <a:lnTo>
                    <a:pt x="6361" y="88331"/>
                  </a:lnTo>
                  <a:lnTo>
                    <a:pt x="6090" y="75817"/>
                  </a:lnTo>
                  <a:lnTo>
                    <a:pt x="6739" y="63760"/>
                  </a:lnTo>
                  <a:lnTo>
                    <a:pt x="8170" y="52111"/>
                  </a:lnTo>
                  <a:lnTo>
                    <a:pt x="10217" y="40803"/>
                  </a:lnTo>
                  <a:lnTo>
                    <a:pt x="13050" y="30408"/>
                  </a:lnTo>
                  <a:lnTo>
                    <a:pt x="17154" y="22090"/>
                  </a:lnTo>
                  <a:lnTo>
                    <a:pt x="22683" y="16321"/>
                  </a:lnTo>
                  <a:lnTo>
                    <a:pt x="29173" y="13263"/>
                  </a:lnTo>
                  <a:lnTo>
                    <a:pt x="35761" y="13098"/>
                  </a:lnTo>
                  <a:lnTo>
                    <a:pt x="41934" y="15619"/>
                  </a:lnTo>
                  <a:lnTo>
                    <a:pt x="47704" y="20361"/>
                  </a:lnTo>
                  <a:lnTo>
                    <a:pt x="53411" y="26807"/>
                  </a:lnTo>
                  <a:lnTo>
                    <a:pt x="59276" y="34507"/>
                  </a:lnTo>
                  <a:lnTo>
                    <a:pt x="65046" y="43265"/>
                  </a:lnTo>
                  <a:lnTo>
                    <a:pt x="70095" y="53120"/>
                  </a:lnTo>
                  <a:lnTo>
                    <a:pt x="74130" y="63903"/>
                  </a:lnTo>
                  <a:lnTo>
                    <a:pt x="77406" y="71834"/>
                  </a:lnTo>
                  <a:lnTo>
                    <a:pt x="80064" y="72578"/>
                  </a:lnTo>
                  <a:lnTo>
                    <a:pt x="81812" y="67880"/>
                  </a:lnTo>
                  <a:lnTo>
                    <a:pt x="83007" y="59929"/>
                  </a:lnTo>
                  <a:lnTo>
                    <a:pt x="84237" y="50322"/>
                  </a:lnTo>
                  <a:lnTo>
                    <a:pt x="85831" y="39989"/>
                  </a:lnTo>
                  <a:lnTo>
                    <a:pt x="88194" y="29711"/>
                  </a:lnTo>
                  <a:lnTo>
                    <a:pt x="91899" y="20305"/>
                  </a:lnTo>
                  <a:lnTo>
                    <a:pt x="97125" y="12127"/>
                  </a:lnTo>
                  <a:lnTo>
                    <a:pt x="103563" y="5627"/>
                  </a:lnTo>
                  <a:lnTo>
                    <a:pt x="110638" y="1530"/>
                  </a:lnTo>
                  <a:lnTo>
                    <a:pt x="117942" y="0"/>
                  </a:lnTo>
                  <a:lnTo>
                    <a:pt x="125115" y="902"/>
                  </a:lnTo>
                  <a:lnTo>
                    <a:pt x="131769" y="4082"/>
                  </a:lnTo>
                  <a:lnTo>
                    <a:pt x="137758" y="9221"/>
                  </a:lnTo>
                  <a:lnTo>
                    <a:pt x="143116" y="16075"/>
                  </a:lnTo>
                  <a:lnTo>
                    <a:pt x="147957" y="24560"/>
                  </a:lnTo>
                  <a:lnTo>
                    <a:pt x="152402" y="34482"/>
                  </a:lnTo>
                  <a:lnTo>
                    <a:pt x="156560" y="45394"/>
                  </a:lnTo>
                  <a:lnTo>
                    <a:pt x="160514" y="56710"/>
                  </a:lnTo>
                  <a:lnTo>
                    <a:pt x="164325" y="68061"/>
                  </a:lnTo>
                  <a:lnTo>
                    <a:pt x="168039" y="79290"/>
                  </a:lnTo>
                  <a:lnTo>
                    <a:pt x="171686" y="90365"/>
                  </a:lnTo>
                  <a:lnTo>
                    <a:pt x="175288" y="101295"/>
                  </a:lnTo>
                  <a:lnTo>
                    <a:pt x="178859" y="112110"/>
                  </a:lnTo>
                  <a:lnTo>
                    <a:pt x="182410" y="122839"/>
                  </a:lnTo>
                  <a:lnTo>
                    <a:pt x="185962" y="133507"/>
                  </a:lnTo>
                  <a:lnTo>
                    <a:pt x="189698" y="144145"/>
                  </a:lnTo>
                  <a:lnTo>
                    <a:pt x="194116" y="154765"/>
                  </a:lnTo>
                  <a:lnTo>
                    <a:pt x="200042" y="165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545032" y="5427051"/>
              <a:ext cx="108772" cy="184685"/>
            </a:xfrm>
            <a:custGeom>
              <a:avLst/>
              <a:gdLst/>
              <a:ahLst/>
              <a:cxnLst/>
              <a:rect l="0" t="0" r="0" b="0"/>
              <a:pathLst>
                <a:path w="108772" h="184685">
                  <a:moveTo>
                    <a:pt x="3486" y="110938"/>
                  </a:moveTo>
                  <a:lnTo>
                    <a:pt x="12220" y="107937"/>
                  </a:lnTo>
                  <a:lnTo>
                    <a:pt x="19927" y="104515"/>
                  </a:lnTo>
                  <a:lnTo>
                    <a:pt x="27329" y="100319"/>
                  </a:lnTo>
                  <a:lnTo>
                    <a:pt x="34590" y="95419"/>
                  </a:lnTo>
                  <a:lnTo>
                    <a:pt x="41768" y="89938"/>
                  </a:lnTo>
                  <a:lnTo>
                    <a:pt x="48885" y="83998"/>
                  </a:lnTo>
                  <a:lnTo>
                    <a:pt x="55630" y="77391"/>
                  </a:lnTo>
                  <a:lnTo>
                    <a:pt x="61400" y="69596"/>
                  </a:lnTo>
                  <a:lnTo>
                    <a:pt x="65935" y="60429"/>
                  </a:lnTo>
                  <a:lnTo>
                    <a:pt x="68978" y="50173"/>
                  </a:lnTo>
                  <a:lnTo>
                    <a:pt x="70122" y="39371"/>
                  </a:lnTo>
                  <a:lnTo>
                    <a:pt x="69328" y="28421"/>
                  </a:lnTo>
                  <a:lnTo>
                    <a:pt x="66692" y="18155"/>
                  </a:lnTo>
                  <a:lnTo>
                    <a:pt x="62265" y="9865"/>
                  </a:lnTo>
                  <a:lnTo>
                    <a:pt x="56258" y="4085"/>
                  </a:lnTo>
                  <a:lnTo>
                    <a:pt x="49143" y="834"/>
                  </a:lnTo>
                  <a:lnTo>
                    <a:pt x="41539" y="0"/>
                  </a:lnTo>
                  <a:lnTo>
                    <a:pt x="33846" y="1261"/>
                  </a:lnTo>
                  <a:lnTo>
                    <a:pt x="26566" y="4510"/>
                  </a:lnTo>
                  <a:lnTo>
                    <a:pt x="20363" y="9948"/>
                  </a:lnTo>
                  <a:lnTo>
                    <a:pt x="15487" y="17483"/>
                  </a:lnTo>
                  <a:lnTo>
                    <a:pt x="11688" y="26623"/>
                  </a:lnTo>
                  <a:lnTo>
                    <a:pt x="8432" y="36666"/>
                  </a:lnTo>
                  <a:lnTo>
                    <a:pt x="5356" y="47122"/>
                  </a:lnTo>
                  <a:lnTo>
                    <a:pt x="2608" y="57734"/>
                  </a:lnTo>
                  <a:lnTo>
                    <a:pt x="740" y="68384"/>
                  </a:lnTo>
                  <a:lnTo>
                    <a:pt x="0" y="79027"/>
                  </a:lnTo>
                  <a:lnTo>
                    <a:pt x="334" y="89648"/>
                  </a:lnTo>
                  <a:lnTo>
                    <a:pt x="1554" y="100247"/>
                  </a:lnTo>
                  <a:lnTo>
                    <a:pt x="3451" y="110826"/>
                  </a:lnTo>
                  <a:lnTo>
                    <a:pt x="5843" y="121390"/>
                  </a:lnTo>
                  <a:lnTo>
                    <a:pt x="8587" y="131943"/>
                  </a:lnTo>
                  <a:lnTo>
                    <a:pt x="11586" y="142479"/>
                  </a:lnTo>
                  <a:lnTo>
                    <a:pt x="15089" y="152674"/>
                  </a:lnTo>
                  <a:lnTo>
                    <a:pt x="19657" y="161914"/>
                  </a:lnTo>
                  <a:lnTo>
                    <a:pt x="25514" y="169932"/>
                  </a:lnTo>
                  <a:lnTo>
                    <a:pt x="32568" y="176467"/>
                  </a:lnTo>
                  <a:lnTo>
                    <a:pt x="40599" y="181108"/>
                  </a:lnTo>
                  <a:lnTo>
                    <a:pt x="49368" y="183815"/>
                  </a:lnTo>
                  <a:lnTo>
                    <a:pt x="58509" y="184684"/>
                  </a:lnTo>
                  <a:lnTo>
                    <a:pt x="67558" y="183763"/>
                  </a:lnTo>
                  <a:lnTo>
                    <a:pt x="76259" y="181263"/>
                  </a:lnTo>
                  <a:lnTo>
                    <a:pt x="84261" y="177609"/>
                  </a:lnTo>
                  <a:lnTo>
                    <a:pt x="91810" y="172888"/>
                  </a:lnTo>
                  <a:lnTo>
                    <a:pt x="99564" y="165573"/>
                  </a:lnTo>
                  <a:lnTo>
                    <a:pt x="108771" y="1530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674860" y="5401119"/>
              <a:ext cx="115814" cy="210759"/>
            </a:xfrm>
            <a:custGeom>
              <a:avLst/>
              <a:gdLst/>
              <a:ahLst/>
              <a:cxnLst/>
              <a:rect l="0" t="0" r="0" b="0"/>
              <a:pathLst>
                <a:path w="115814" h="210759">
                  <a:moveTo>
                    <a:pt x="0" y="147399"/>
                  </a:moveTo>
                  <a:lnTo>
                    <a:pt x="2934" y="156200"/>
                  </a:lnTo>
                  <a:lnTo>
                    <a:pt x="5716" y="164547"/>
                  </a:lnTo>
                  <a:lnTo>
                    <a:pt x="8615" y="173246"/>
                  </a:lnTo>
                  <a:lnTo>
                    <a:pt x="11656" y="182366"/>
                  </a:lnTo>
                  <a:lnTo>
                    <a:pt x="14821" y="191861"/>
                  </a:lnTo>
                  <a:lnTo>
                    <a:pt x="18090" y="201582"/>
                  </a:lnTo>
                  <a:lnTo>
                    <a:pt x="21605" y="208943"/>
                  </a:lnTo>
                  <a:lnTo>
                    <a:pt x="24840" y="210758"/>
                  </a:lnTo>
                  <a:lnTo>
                    <a:pt x="26647" y="208001"/>
                  </a:lnTo>
                  <a:lnTo>
                    <a:pt x="26953" y="202277"/>
                  </a:lnTo>
                  <a:lnTo>
                    <a:pt x="26084" y="194566"/>
                  </a:lnTo>
                  <a:lnTo>
                    <a:pt x="24375" y="185270"/>
                  </a:lnTo>
                  <a:lnTo>
                    <a:pt x="22088" y="174684"/>
                  </a:lnTo>
                  <a:lnTo>
                    <a:pt x="19571" y="163099"/>
                  </a:lnTo>
                  <a:lnTo>
                    <a:pt x="17261" y="150772"/>
                  </a:lnTo>
                  <a:lnTo>
                    <a:pt x="15378" y="137916"/>
                  </a:lnTo>
                  <a:lnTo>
                    <a:pt x="14114" y="124856"/>
                  </a:lnTo>
                  <a:lnTo>
                    <a:pt x="13714" y="112012"/>
                  </a:lnTo>
                  <a:lnTo>
                    <a:pt x="14224" y="99596"/>
                  </a:lnTo>
                  <a:lnTo>
                    <a:pt x="15532" y="87630"/>
                  </a:lnTo>
                  <a:lnTo>
                    <a:pt x="17473" y="76055"/>
                  </a:lnTo>
                  <a:lnTo>
                    <a:pt x="19896" y="64789"/>
                  </a:lnTo>
                  <a:lnTo>
                    <a:pt x="22996" y="53917"/>
                  </a:lnTo>
                  <a:lnTo>
                    <a:pt x="27285" y="43681"/>
                  </a:lnTo>
                  <a:lnTo>
                    <a:pt x="32952" y="34178"/>
                  </a:lnTo>
                  <a:lnTo>
                    <a:pt x="39876" y="25829"/>
                  </a:lnTo>
                  <a:lnTo>
                    <a:pt x="47819" y="19432"/>
                  </a:lnTo>
                  <a:lnTo>
                    <a:pt x="56529" y="15235"/>
                  </a:lnTo>
                  <a:lnTo>
                    <a:pt x="65723" y="12677"/>
                  </a:lnTo>
                  <a:lnTo>
                    <a:pt x="76205" y="10297"/>
                  </a:lnTo>
                  <a:lnTo>
                    <a:pt x="91126" y="677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807288" y="5489768"/>
              <a:ext cx="151842" cy="137565"/>
            </a:xfrm>
            <a:custGeom>
              <a:avLst/>
              <a:gdLst/>
              <a:ahLst/>
              <a:cxnLst/>
              <a:rect l="0" t="0" r="0" b="0"/>
              <a:pathLst>
                <a:path w="151842" h="137565">
                  <a:moveTo>
                    <a:pt x="78142" y="58750"/>
                  </a:moveTo>
                  <a:lnTo>
                    <a:pt x="75141" y="47082"/>
                  </a:lnTo>
                  <a:lnTo>
                    <a:pt x="71719" y="36593"/>
                  </a:lnTo>
                  <a:lnTo>
                    <a:pt x="67518" y="26310"/>
                  </a:lnTo>
                  <a:lnTo>
                    <a:pt x="62445" y="16699"/>
                  </a:lnTo>
                  <a:lnTo>
                    <a:pt x="56315" y="8949"/>
                  </a:lnTo>
                  <a:lnTo>
                    <a:pt x="49136" y="3577"/>
                  </a:lnTo>
                  <a:lnTo>
                    <a:pt x="41222" y="624"/>
                  </a:lnTo>
                  <a:lnTo>
                    <a:pt x="33076" y="0"/>
                  </a:lnTo>
                  <a:lnTo>
                    <a:pt x="25018" y="1406"/>
                  </a:lnTo>
                  <a:lnTo>
                    <a:pt x="17492" y="4756"/>
                  </a:lnTo>
                  <a:lnTo>
                    <a:pt x="11123" y="10261"/>
                  </a:lnTo>
                  <a:lnTo>
                    <a:pt x="6146" y="17842"/>
                  </a:lnTo>
                  <a:lnTo>
                    <a:pt x="2620" y="27014"/>
                  </a:lnTo>
                  <a:lnTo>
                    <a:pt x="611" y="37078"/>
                  </a:lnTo>
                  <a:lnTo>
                    <a:pt x="0" y="47548"/>
                  </a:lnTo>
                  <a:lnTo>
                    <a:pt x="535" y="58168"/>
                  </a:lnTo>
                  <a:lnTo>
                    <a:pt x="1948" y="68826"/>
                  </a:lnTo>
                  <a:lnTo>
                    <a:pt x="4004" y="79473"/>
                  </a:lnTo>
                  <a:lnTo>
                    <a:pt x="6517" y="90096"/>
                  </a:lnTo>
                  <a:lnTo>
                    <a:pt x="9348" y="100697"/>
                  </a:lnTo>
                  <a:lnTo>
                    <a:pt x="12412" y="111259"/>
                  </a:lnTo>
                  <a:lnTo>
                    <a:pt x="16131" y="121133"/>
                  </a:lnTo>
                  <a:lnTo>
                    <a:pt x="21377" y="129093"/>
                  </a:lnTo>
                  <a:lnTo>
                    <a:pt x="28494" y="134617"/>
                  </a:lnTo>
                  <a:lnTo>
                    <a:pt x="36868" y="137510"/>
                  </a:lnTo>
                  <a:lnTo>
                    <a:pt x="45260" y="137564"/>
                  </a:lnTo>
                  <a:lnTo>
                    <a:pt x="52936" y="134967"/>
                  </a:lnTo>
                  <a:lnTo>
                    <a:pt x="59696" y="130175"/>
                  </a:lnTo>
                  <a:lnTo>
                    <a:pt x="65611" y="123694"/>
                  </a:lnTo>
                  <a:lnTo>
                    <a:pt x="70838" y="115972"/>
                  </a:lnTo>
                  <a:lnTo>
                    <a:pt x="75381" y="107198"/>
                  </a:lnTo>
                  <a:lnTo>
                    <a:pt x="79075" y="97334"/>
                  </a:lnTo>
                  <a:lnTo>
                    <a:pt x="81916" y="86474"/>
                  </a:lnTo>
                  <a:lnTo>
                    <a:pt x="84526" y="75993"/>
                  </a:lnTo>
                  <a:lnTo>
                    <a:pt x="87904" y="69511"/>
                  </a:lnTo>
                  <a:lnTo>
                    <a:pt x="91910" y="68883"/>
                  </a:lnTo>
                  <a:lnTo>
                    <a:pt x="95799" y="72283"/>
                  </a:lnTo>
                  <a:lnTo>
                    <a:pt x="99628" y="78022"/>
                  </a:lnTo>
                  <a:lnTo>
                    <a:pt x="103801" y="84880"/>
                  </a:lnTo>
                  <a:lnTo>
                    <a:pt x="108526" y="92161"/>
                  </a:lnTo>
                  <a:lnTo>
                    <a:pt x="113889" y="99433"/>
                  </a:lnTo>
                  <a:lnTo>
                    <a:pt x="120691" y="107166"/>
                  </a:lnTo>
                  <a:lnTo>
                    <a:pt x="131770" y="117151"/>
                  </a:lnTo>
                  <a:lnTo>
                    <a:pt x="151841" y="1324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007160" y="5295834"/>
              <a:ext cx="15141" cy="347441"/>
            </a:xfrm>
            <a:custGeom>
              <a:avLst/>
              <a:gdLst/>
              <a:ahLst/>
              <a:cxnLst/>
              <a:rect l="0" t="0" r="0" b="0"/>
              <a:pathLst>
                <a:path w="15141" h="347441">
                  <a:moveTo>
                    <a:pt x="4612" y="0"/>
                  </a:moveTo>
                  <a:lnTo>
                    <a:pt x="1812" y="8801"/>
                  </a:lnTo>
                  <a:lnTo>
                    <a:pt x="310" y="17148"/>
                  </a:lnTo>
                  <a:lnTo>
                    <a:pt x="0" y="25856"/>
                  </a:lnTo>
                  <a:lnTo>
                    <a:pt x="506" y="35322"/>
                  </a:lnTo>
                  <a:lnTo>
                    <a:pt x="1325" y="46114"/>
                  </a:lnTo>
                  <a:lnTo>
                    <a:pt x="2141" y="58412"/>
                  </a:lnTo>
                  <a:lnTo>
                    <a:pt x="2825" y="72077"/>
                  </a:lnTo>
                  <a:lnTo>
                    <a:pt x="3351" y="86845"/>
                  </a:lnTo>
                  <a:lnTo>
                    <a:pt x="3737" y="102443"/>
                  </a:lnTo>
                  <a:lnTo>
                    <a:pt x="4012" y="118644"/>
                  </a:lnTo>
                  <a:lnTo>
                    <a:pt x="4204" y="135271"/>
                  </a:lnTo>
                  <a:lnTo>
                    <a:pt x="4340" y="152193"/>
                  </a:lnTo>
                  <a:lnTo>
                    <a:pt x="4603" y="169318"/>
                  </a:lnTo>
                  <a:lnTo>
                    <a:pt x="5312" y="186580"/>
                  </a:lnTo>
                  <a:lnTo>
                    <a:pt x="6603" y="203932"/>
                  </a:lnTo>
                  <a:lnTo>
                    <a:pt x="8283" y="221179"/>
                  </a:lnTo>
                  <a:lnTo>
                    <a:pt x="9949" y="237993"/>
                  </a:lnTo>
                  <a:lnTo>
                    <a:pt x="11364" y="254225"/>
                  </a:lnTo>
                  <a:lnTo>
                    <a:pt x="12468" y="269875"/>
                  </a:lnTo>
                  <a:lnTo>
                    <a:pt x="13403" y="286847"/>
                  </a:lnTo>
                  <a:lnTo>
                    <a:pt x="14246" y="309986"/>
                  </a:lnTo>
                  <a:lnTo>
                    <a:pt x="15140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895958" y="5401119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845" y="67"/>
                  </a:lnTo>
                  <a:lnTo>
                    <a:pt x="167356" y="707"/>
                  </a:lnTo>
                  <a:lnTo>
                    <a:pt x="157045" y="1999"/>
                  </a:lnTo>
                  <a:lnTo>
                    <a:pt x="146398" y="3686"/>
                  </a:lnTo>
                  <a:lnTo>
                    <a:pt x="134758" y="5355"/>
                  </a:lnTo>
                  <a:lnTo>
                    <a:pt x="121871" y="6773"/>
                  </a:lnTo>
                  <a:lnTo>
                    <a:pt x="108137" y="8043"/>
                  </a:lnTo>
                  <a:lnTo>
                    <a:pt x="94383" y="9502"/>
                  </a:lnTo>
                  <a:lnTo>
                    <a:pt x="81103" y="11339"/>
                  </a:lnTo>
                  <a:lnTo>
                    <a:pt x="68595" y="13743"/>
                  </a:lnTo>
                  <a:lnTo>
                    <a:pt x="57122" y="16968"/>
                  </a:lnTo>
                  <a:lnTo>
                    <a:pt x="46710" y="21059"/>
                  </a:lnTo>
                  <a:lnTo>
                    <a:pt x="37322" y="25607"/>
                  </a:lnTo>
                  <a:lnTo>
                    <a:pt x="27932" y="30290"/>
                  </a:lnTo>
                  <a:lnTo>
                    <a:pt x="16597" y="35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069627" y="5485347"/>
              <a:ext cx="101223" cy="147205"/>
            </a:xfrm>
            <a:custGeom>
              <a:avLst/>
              <a:gdLst/>
              <a:ahLst/>
              <a:cxnLst/>
              <a:rect l="0" t="0" r="0" b="0"/>
              <a:pathLst>
                <a:path w="101223" h="147205">
                  <a:moveTo>
                    <a:pt x="57958" y="0"/>
                  </a:moveTo>
                  <a:lnTo>
                    <a:pt x="49224" y="3067"/>
                  </a:lnTo>
                  <a:lnTo>
                    <a:pt x="41518" y="7130"/>
                  </a:lnTo>
                  <a:lnTo>
                    <a:pt x="34120" y="12623"/>
                  </a:lnTo>
                  <a:lnTo>
                    <a:pt x="27031" y="19383"/>
                  </a:lnTo>
                  <a:lnTo>
                    <a:pt x="20501" y="27180"/>
                  </a:lnTo>
                  <a:lnTo>
                    <a:pt x="14634" y="35782"/>
                  </a:lnTo>
                  <a:lnTo>
                    <a:pt x="9542" y="45140"/>
                  </a:lnTo>
                  <a:lnTo>
                    <a:pt x="5420" y="55395"/>
                  </a:lnTo>
                  <a:lnTo>
                    <a:pt x="2286" y="66542"/>
                  </a:lnTo>
                  <a:lnTo>
                    <a:pt x="336" y="78297"/>
                  </a:lnTo>
                  <a:lnTo>
                    <a:pt x="0" y="90187"/>
                  </a:lnTo>
                  <a:lnTo>
                    <a:pt x="1373" y="101916"/>
                  </a:lnTo>
                  <a:lnTo>
                    <a:pt x="4413" y="113062"/>
                  </a:lnTo>
                  <a:lnTo>
                    <a:pt x="9120" y="123016"/>
                  </a:lnTo>
                  <a:lnTo>
                    <a:pt x="15322" y="131549"/>
                  </a:lnTo>
                  <a:lnTo>
                    <a:pt x="22741" y="138446"/>
                  </a:lnTo>
                  <a:lnTo>
                    <a:pt x="31081" y="143339"/>
                  </a:lnTo>
                  <a:lnTo>
                    <a:pt x="40090" y="146218"/>
                  </a:lnTo>
                  <a:lnTo>
                    <a:pt x="49408" y="147204"/>
                  </a:lnTo>
                  <a:lnTo>
                    <a:pt x="58583" y="146362"/>
                  </a:lnTo>
                  <a:lnTo>
                    <a:pt x="67377" y="143907"/>
                  </a:lnTo>
                  <a:lnTo>
                    <a:pt x="75586" y="139990"/>
                  </a:lnTo>
                  <a:lnTo>
                    <a:pt x="82954" y="134621"/>
                  </a:lnTo>
                  <a:lnTo>
                    <a:pt x="89418" y="127933"/>
                  </a:lnTo>
                  <a:lnTo>
                    <a:pt x="94761" y="120003"/>
                  </a:lnTo>
                  <a:lnTo>
                    <a:pt x="98527" y="110778"/>
                  </a:lnTo>
                  <a:lnTo>
                    <a:pt x="100615" y="100354"/>
                  </a:lnTo>
                  <a:lnTo>
                    <a:pt x="101222" y="89100"/>
                  </a:lnTo>
                  <a:lnTo>
                    <a:pt x="100650" y="77554"/>
                  </a:lnTo>
                  <a:lnTo>
                    <a:pt x="99185" y="66059"/>
                  </a:lnTo>
                  <a:lnTo>
                    <a:pt x="96746" y="55071"/>
                  </a:lnTo>
                  <a:lnTo>
                    <a:pt x="92908" y="45224"/>
                  </a:lnTo>
                  <a:lnTo>
                    <a:pt x="87558" y="36753"/>
                  </a:lnTo>
                  <a:lnTo>
                    <a:pt x="81129" y="29509"/>
                  </a:lnTo>
                  <a:lnTo>
                    <a:pt x="73697" y="22329"/>
                  </a:lnTo>
                  <a:lnTo>
                    <a:pt x="63489" y="13469"/>
                  </a:lnTo>
                  <a:lnTo>
                    <a:pt x="4743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222342" y="5410438"/>
              <a:ext cx="126343" cy="210650"/>
            </a:xfrm>
            <a:custGeom>
              <a:avLst/>
              <a:gdLst/>
              <a:ahLst/>
              <a:cxnLst/>
              <a:rect l="0" t="0" r="0" b="0"/>
              <a:pathLst>
                <a:path w="126343" h="210650">
                  <a:moveTo>
                    <a:pt x="0" y="95966"/>
                  </a:moveTo>
                  <a:lnTo>
                    <a:pt x="134" y="107701"/>
                  </a:lnTo>
                  <a:lnTo>
                    <a:pt x="1414" y="118829"/>
                  </a:lnTo>
                  <a:lnTo>
                    <a:pt x="4002" y="130424"/>
                  </a:lnTo>
                  <a:lnTo>
                    <a:pt x="7549" y="142412"/>
                  </a:lnTo>
                  <a:lnTo>
                    <a:pt x="11534" y="154424"/>
                  </a:lnTo>
                  <a:lnTo>
                    <a:pt x="15613" y="166227"/>
                  </a:lnTo>
                  <a:lnTo>
                    <a:pt x="19635" y="177753"/>
                  </a:lnTo>
                  <a:lnTo>
                    <a:pt x="23553" y="189022"/>
                  </a:lnTo>
                  <a:lnTo>
                    <a:pt x="27352" y="200011"/>
                  </a:lnTo>
                  <a:lnTo>
                    <a:pt x="30485" y="208304"/>
                  </a:lnTo>
                  <a:lnTo>
                    <a:pt x="32063" y="210649"/>
                  </a:lnTo>
                  <a:lnTo>
                    <a:pt x="32031" y="207700"/>
                  </a:lnTo>
                  <a:lnTo>
                    <a:pt x="30801" y="200997"/>
                  </a:lnTo>
                  <a:lnTo>
                    <a:pt x="28772" y="191622"/>
                  </a:lnTo>
                  <a:lnTo>
                    <a:pt x="26226" y="180125"/>
                  </a:lnTo>
                  <a:lnTo>
                    <a:pt x="23351" y="166945"/>
                  </a:lnTo>
                  <a:lnTo>
                    <a:pt x="20427" y="152649"/>
                  </a:lnTo>
                  <a:lnTo>
                    <a:pt x="17838" y="137888"/>
                  </a:lnTo>
                  <a:lnTo>
                    <a:pt x="15762" y="123062"/>
                  </a:lnTo>
                  <a:lnTo>
                    <a:pt x="14197" y="108339"/>
                  </a:lnTo>
                  <a:lnTo>
                    <a:pt x="13063" y="93765"/>
                  </a:lnTo>
                  <a:lnTo>
                    <a:pt x="12271" y="79338"/>
                  </a:lnTo>
                  <a:lnTo>
                    <a:pt x="12061" y="65362"/>
                  </a:lnTo>
                  <a:lnTo>
                    <a:pt x="12976" y="52421"/>
                  </a:lnTo>
                  <a:lnTo>
                    <a:pt x="15227" y="40756"/>
                  </a:lnTo>
                  <a:lnTo>
                    <a:pt x="18874" y="30448"/>
                  </a:lnTo>
                  <a:lnTo>
                    <a:pt x="23997" y="21587"/>
                  </a:lnTo>
                  <a:lnTo>
                    <a:pt x="30487" y="14081"/>
                  </a:lnTo>
                  <a:lnTo>
                    <a:pt x="38268" y="8021"/>
                  </a:lnTo>
                  <a:lnTo>
                    <a:pt x="47387" y="3766"/>
                  </a:lnTo>
                  <a:lnTo>
                    <a:pt x="57731" y="1341"/>
                  </a:lnTo>
                  <a:lnTo>
                    <a:pt x="68861" y="341"/>
                  </a:lnTo>
                  <a:lnTo>
                    <a:pt x="81391" y="0"/>
                  </a:lnTo>
                  <a:lnTo>
                    <a:pt x="98655" y="289"/>
                  </a:lnTo>
                  <a:lnTo>
                    <a:pt x="126342" y="12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369741" y="5601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924695" y="5759088"/>
              <a:ext cx="160777" cy="558011"/>
            </a:xfrm>
            <a:custGeom>
              <a:avLst/>
              <a:gdLst/>
              <a:ahLst/>
              <a:cxnLst/>
              <a:rect l="0" t="0" r="0" b="0"/>
              <a:pathLst>
                <a:path w="160777" h="558011">
                  <a:moveTo>
                    <a:pt x="129191" y="0"/>
                  </a:moveTo>
                  <a:lnTo>
                    <a:pt x="120457" y="3068"/>
                  </a:lnTo>
                  <a:lnTo>
                    <a:pt x="112750" y="7130"/>
                  </a:lnTo>
                  <a:lnTo>
                    <a:pt x="105352" y="12623"/>
                  </a:lnTo>
                  <a:lnTo>
                    <a:pt x="98264" y="19383"/>
                  </a:lnTo>
                  <a:lnTo>
                    <a:pt x="91733" y="27180"/>
                  </a:lnTo>
                  <a:lnTo>
                    <a:pt x="85857" y="35773"/>
                  </a:lnTo>
                  <a:lnTo>
                    <a:pt x="80419" y="44785"/>
                  </a:lnTo>
                  <a:lnTo>
                    <a:pt x="75001" y="53742"/>
                  </a:lnTo>
                  <a:lnTo>
                    <a:pt x="69357" y="62393"/>
                  </a:lnTo>
                  <a:lnTo>
                    <a:pt x="63582" y="70843"/>
                  </a:lnTo>
                  <a:lnTo>
                    <a:pt x="58005" y="79436"/>
                  </a:lnTo>
                  <a:lnTo>
                    <a:pt x="52808" y="88374"/>
                  </a:lnTo>
                  <a:lnTo>
                    <a:pt x="48013" y="97853"/>
                  </a:lnTo>
                  <a:lnTo>
                    <a:pt x="43566" y="108135"/>
                  </a:lnTo>
                  <a:lnTo>
                    <a:pt x="39391" y="119276"/>
                  </a:lnTo>
                  <a:lnTo>
                    <a:pt x="35419" y="131013"/>
                  </a:lnTo>
                  <a:lnTo>
                    <a:pt x="31590" y="142885"/>
                  </a:lnTo>
                  <a:lnTo>
                    <a:pt x="27864" y="154608"/>
                  </a:lnTo>
                  <a:lnTo>
                    <a:pt x="24207" y="166088"/>
                  </a:lnTo>
                  <a:lnTo>
                    <a:pt x="20598" y="177329"/>
                  </a:lnTo>
                  <a:lnTo>
                    <a:pt x="17022" y="188381"/>
                  </a:lnTo>
                  <a:lnTo>
                    <a:pt x="13468" y="199616"/>
                  </a:lnTo>
                  <a:lnTo>
                    <a:pt x="9929" y="211692"/>
                  </a:lnTo>
                  <a:lnTo>
                    <a:pt x="6408" y="224890"/>
                  </a:lnTo>
                  <a:lnTo>
                    <a:pt x="3231" y="238840"/>
                  </a:lnTo>
                  <a:lnTo>
                    <a:pt x="1009" y="252745"/>
                  </a:lnTo>
                  <a:lnTo>
                    <a:pt x="0" y="266141"/>
                  </a:lnTo>
                  <a:lnTo>
                    <a:pt x="137" y="279236"/>
                  </a:lnTo>
                  <a:lnTo>
                    <a:pt x="1218" y="292701"/>
                  </a:lnTo>
                  <a:lnTo>
                    <a:pt x="3019" y="306899"/>
                  </a:lnTo>
                  <a:lnTo>
                    <a:pt x="5344" y="321554"/>
                  </a:lnTo>
                  <a:lnTo>
                    <a:pt x="8044" y="335945"/>
                  </a:lnTo>
                  <a:lnTo>
                    <a:pt x="11006" y="349671"/>
                  </a:lnTo>
                  <a:lnTo>
                    <a:pt x="14315" y="362820"/>
                  </a:lnTo>
                  <a:lnTo>
                    <a:pt x="18222" y="375791"/>
                  </a:lnTo>
                  <a:lnTo>
                    <a:pt x="22816" y="388839"/>
                  </a:lnTo>
                  <a:lnTo>
                    <a:pt x="28038" y="401737"/>
                  </a:lnTo>
                  <a:lnTo>
                    <a:pt x="33768" y="413878"/>
                  </a:lnTo>
                  <a:lnTo>
                    <a:pt x="39883" y="424974"/>
                  </a:lnTo>
                  <a:lnTo>
                    <a:pt x="46278" y="435054"/>
                  </a:lnTo>
                  <a:lnTo>
                    <a:pt x="52869" y="444285"/>
                  </a:lnTo>
                  <a:lnTo>
                    <a:pt x="59598" y="452869"/>
                  </a:lnTo>
                  <a:lnTo>
                    <a:pt x="66420" y="461143"/>
                  </a:lnTo>
                  <a:lnTo>
                    <a:pt x="73307" y="469553"/>
                  </a:lnTo>
                  <a:lnTo>
                    <a:pt x="80238" y="478327"/>
                  </a:lnTo>
                  <a:lnTo>
                    <a:pt x="87197" y="487340"/>
                  </a:lnTo>
                  <a:lnTo>
                    <a:pt x="94176" y="496237"/>
                  </a:lnTo>
                  <a:lnTo>
                    <a:pt x="101173" y="504814"/>
                  </a:lnTo>
                  <a:lnTo>
                    <a:pt x="108347" y="513029"/>
                  </a:lnTo>
                  <a:lnTo>
                    <a:pt x="116003" y="520926"/>
                  </a:lnTo>
                  <a:lnTo>
                    <a:pt x="124253" y="528561"/>
                  </a:lnTo>
                  <a:lnTo>
                    <a:pt x="132607" y="535695"/>
                  </a:lnTo>
                  <a:lnTo>
                    <a:pt x="140879" y="542493"/>
                  </a:lnTo>
                  <a:lnTo>
                    <a:pt x="149798" y="549553"/>
                  </a:lnTo>
                  <a:lnTo>
                    <a:pt x="160776" y="5580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158295" y="5731176"/>
              <a:ext cx="95633" cy="225109"/>
            </a:xfrm>
            <a:custGeom>
              <a:avLst/>
              <a:gdLst/>
              <a:ahLst/>
              <a:cxnLst/>
              <a:rect l="0" t="0" r="0" b="0"/>
              <a:pathLst>
                <a:path w="95633" h="225109">
                  <a:moveTo>
                    <a:pt x="95632" y="70026"/>
                  </a:moveTo>
                  <a:lnTo>
                    <a:pt x="89765" y="75894"/>
                  </a:lnTo>
                  <a:lnTo>
                    <a:pt x="84200" y="81458"/>
                  </a:lnTo>
                  <a:lnTo>
                    <a:pt x="78401" y="87257"/>
                  </a:lnTo>
                  <a:lnTo>
                    <a:pt x="72321" y="93338"/>
                  </a:lnTo>
                  <a:lnTo>
                    <a:pt x="65991" y="99668"/>
                  </a:lnTo>
                  <a:lnTo>
                    <a:pt x="59467" y="106200"/>
                  </a:lnTo>
                  <a:lnTo>
                    <a:pt x="52964" y="113049"/>
                  </a:lnTo>
                  <a:lnTo>
                    <a:pt x="46830" y="120480"/>
                  </a:lnTo>
                  <a:lnTo>
                    <a:pt x="41225" y="128591"/>
                  </a:lnTo>
                  <a:lnTo>
                    <a:pt x="36141" y="137325"/>
                  </a:lnTo>
                  <a:lnTo>
                    <a:pt x="31493" y="146567"/>
                  </a:lnTo>
                  <a:lnTo>
                    <a:pt x="27189" y="156192"/>
                  </a:lnTo>
                  <a:lnTo>
                    <a:pt x="23467" y="166096"/>
                  </a:lnTo>
                  <a:lnTo>
                    <a:pt x="20872" y="176197"/>
                  </a:lnTo>
                  <a:lnTo>
                    <a:pt x="19617" y="186427"/>
                  </a:lnTo>
                  <a:lnTo>
                    <a:pt x="19928" y="196413"/>
                  </a:lnTo>
                  <a:lnTo>
                    <a:pt x="22189" y="205513"/>
                  </a:lnTo>
                  <a:lnTo>
                    <a:pt x="26419" y="213433"/>
                  </a:lnTo>
                  <a:lnTo>
                    <a:pt x="32344" y="219732"/>
                  </a:lnTo>
                  <a:lnTo>
                    <a:pt x="39600" y="223683"/>
                  </a:lnTo>
                  <a:lnTo>
                    <a:pt x="47838" y="225108"/>
                  </a:lnTo>
                  <a:lnTo>
                    <a:pt x="56450" y="224133"/>
                  </a:lnTo>
                  <a:lnTo>
                    <a:pt x="64610" y="220902"/>
                  </a:lnTo>
                  <a:lnTo>
                    <a:pt x="71901" y="215729"/>
                  </a:lnTo>
                  <a:lnTo>
                    <a:pt x="78115" y="208852"/>
                  </a:lnTo>
                  <a:lnTo>
                    <a:pt x="83072" y="200352"/>
                  </a:lnTo>
                  <a:lnTo>
                    <a:pt x="86805" y="190425"/>
                  </a:lnTo>
                  <a:lnTo>
                    <a:pt x="89177" y="179678"/>
                  </a:lnTo>
                  <a:lnTo>
                    <a:pt x="89805" y="169006"/>
                  </a:lnTo>
                  <a:lnTo>
                    <a:pt x="88636" y="158905"/>
                  </a:lnTo>
                  <a:lnTo>
                    <a:pt x="85905" y="149499"/>
                  </a:lnTo>
                  <a:lnTo>
                    <a:pt x="81938" y="140720"/>
                  </a:lnTo>
                  <a:lnTo>
                    <a:pt x="77046" y="132445"/>
                  </a:lnTo>
                  <a:lnTo>
                    <a:pt x="71323" y="124546"/>
                  </a:lnTo>
                  <a:lnTo>
                    <a:pt x="64658" y="116921"/>
                  </a:lnTo>
                  <a:lnTo>
                    <a:pt x="57070" y="109484"/>
                  </a:lnTo>
                  <a:lnTo>
                    <a:pt x="48857" y="102010"/>
                  </a:lnTo>
                  <a:lnTo>
                    <a:pt x="40499" y="94154"/>
                  </a:lnTo>
                  <a:lnTo>
                    <a:pt x="32288" y="85754"/>
                  </a:lnTo>
                  <a:lnTo>
                    <a:pt x="24488" y="76823"/>
                  </a:lnTo>
                  <a:lnTo>
                    <a:pt x="17402" y="67451"/>
                  </a:lnTo>
                  <a:lnTo>
                    <a:pt x="11129" y="57737"/>
                  </a:lnTo>
                  <a:lnTo>
                    <a:pt x="5919" y="47774"/>
                  </a:lnTo>
                  <a:lnTo>
                    <a:pt x="2241" y="37633"/>
                  </a:lnTo>
                  <a:lnTo>
                    <a:pt x="221" y="27387"/>
                  </a:lnTo>
                  <a:lnTo>
                    <a:pt x="0" y="17728"/>
                  </a:lnTo>
                  <a:lnTo>
                    <a:pt x="1896" y="9914"/>
                  </a:lnTo>
                  <a:lnTo>
                    <a:pt x="5876" y="4478"/>
                  </a:lnTo>
                  <a:lnTo>
                    <a:pt x="11631" y="1306"/>
                  </a:lnTo>
                  <a:lnTo>
                    <a:pt x="18774" y="0"/>
                  </a:lnTo>
                  <a:lnTo>
                    <a:pt x="26940" y="124"/>
                  </a:lnTo>
                  <a:lnTo>
                    <a:pt x="35673" y="1458"/>
                  </a:lnTo>
                  <a:lnTo>
                    <a:pt x="44448" y="4007"/>
                  </a:lnTo>
                  <a:lnTo>
                    <a:pt x="52964" y="7671"/>
                  </a:lnTo>
                  <a:lnTo>
                    <a:pt x="60843" y="12141"/>
                  </a:lnTo>
                  <a:lnTo>
                    <a:pt x="68295" y="17514"/>
                  </a:lnTo>
                  <a:lnTo>
                    <a:pt x="75971" y="25378"/>
                  </a:lnTo>
                  <a:lnTo>
                    <a:pt x="85104" y="38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085471" y="6001243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3816" y="2867"/>
                  </a:lnTo>
                  <a:lnTo>
                    <a:pt x="234828" y="5009"/>
                  </a:lnTo>
                  <a:lnTo>
                    <a:pt x="224833" y="6611"/>
                  </a:lnTo>
                  <a:lnTo>
                    <a:pt x="213853" y="7792"/>
                  </a:lnTo>
                  <a:lnTo>
                    <a:pt x="202042" y="8641"/>
                  </a:lnTo>
                  <a:lnTo>
                    <a:pt x="189583" y="9239"/>
                  </a:lnTo>
                  <a:lnTo>
                    <a:pt x="176645" y="9653"/>
                  </a:lnTo>
                  <a:lnTo>
                    <a:pt x="163364" y="9937"/>
                  </a:lnTo>
                  <a:lnTo>
                    <a:pt x="149838" y="10130"/>
                  </a:lnTo>
                  <a:lnTo>
                    <a:pt x="135977" y="10261"/>
                  </a:lnTo>
                  <a:lnTo>
                    <a:pt x="121527" y="10349"/>
                  </a:lnTo>
                  <a:lnTo>
                    <a:pt x="106399" y="10413"/>
                  </a:lnTo>
                  <a:lnTo>
                    <a:pt x="90815" y="10625"/>
                  </a:lnTo>
                  <a:lnTo>
                    <a:pt x="75200" y="11300"/>
                  </a:lnTo>
                  <a:lnTo>
                    <a:pt x="59825" y="12567"/>
                  </a:lnTo>
                  <a:lnTo>
                    <a:pt x="45366" y="14240"/>
                  </a:lnTo>
                  <a:lnTo>
                    <a:pt x="31564" y="16076"/>
                  </a:lnTo>
                  <a:lnTo>
                    <a:pt x="17208" y="182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147203" y="6046115"/>
              <a:ext cx="75140" cy="215822"/>
            </a:xfrm>
            <a:custGeom>
              <a:avLst/>
              <a:gdLst/>
              <a:ahLst/>
              <a:cxnLst/>
              <a:rect l="0" t="0" r="0" b="0"/>
              <a:pathLst>
                <a:path w="75140" h="215822">
                  <a:moveTo>
                    <a:pt x="75139" y="60413"/>
                  </a:moveTo>
                  <a:lnTo>
                    <a:pt x="69338" y="69215"/>
                  </a:lnTo>
                  <a:lnTo>
                    <a:pt x="64413" y="77562"/>
                  </a:lnTo>
                  <a:lnTo>
                    <a:pt x="59907" y="86255"/>
                  </a:lnTo>
                  <a:lnTo>
                    <a:pt x="55513" y="95203"/>
                  </a:lnTo>
                  <a:lnTo>
                    <a:pt x="50852" y="104050"/>
                  </a:lnTo>
                  <a:lnTo>
                    <a:pt x="45741" y="112593"/>
                  </a:lnTo>
                  <a:lnTo>
                    <a:pt x="40336" y="120955"/>
                  </a:lnTo>
                  <a:lnTo>
                    <a:pt x="35013" y="129480"/>
                  </a:lnTo>
                  <a:lnTo>
                    <a:pt x="29987" y="138364"/>
                  </a:lnTo>
                  <a:lnTo>
                    <a:pt x="25309" y="147635"/>
                  </a:lnTo>
                  <a:lnTo>
                    <a:pt x="20941" y="157245"/>
                  </a:lnTo>
                  <a:lnTo>
                    <a:pt x="16832" y="167116"/>
                  </a:lnTo>
                  <a:lnTo>
                    <a:pt x="13413" y="177017"/>
                  </a:lnTo>
                  <a:lnTo>
                    <a:pt x="11554" y="186584"/>
                  </a:lnTo>
                  <a:lnTo>
                    <a:pt x="11612" y="195632"/>
                  </a:lnTo>
                  <a:lnTo>
                    <a:pt x="13788" y="203672"/>
                  </a:lnTo>
                  <a:lnTo>
                    <a:pt x="18372" y="209861"/>
                  </a:lnTo>
                  <a:lnTo>
                    <a:pt x="25266" y="213904"/>
                  </a:lnTo>
                  <a:lnTo>
                    <a:pt x="33775" y="215821"/>
                  </a:lnTo>
                  <a:lnTo>
                    <a:pt x="42847" y="215677"/>
                  </a:lnTo>
                  <a:lnTo>
                    <a:pt x="51813" y="213726"/>
                  </a:lnTo>
                  <a:lnTo>
                    <a:pt x="59929" y="210165"/>
                  </a:lnTo>
                  <a:lnTo>
                    <a:pt x="66234" y="205042"/>
                  </a:lnTo>
                  <a:lnTo>
                    <a:pt x="70386" y="198528"/>
                  </a:lnTo>
                  <a:lnTo>
                    <a:pt x="72392" y="190886"/>
                  </a:lnTo>
                  <a:lnTo>
                    <a:pt x="72316" y="182387"/>
                  </a:lnTo>
                  <a:lnTo>
                    <a:pt x="70419" y="173268"/>
                  </a:lnTo>
                  <a:lnTo>
                    <a:pt x="67065" y="163875"/>
                  </a:lnTo>
                  <a:lnTo>
                    <a:pt x="62615" y="154650"/>
                  </a:lnTo>
                  <a:lnTo>
                    <a:pt x="57375" y="145813"/>
                  </a:lnTo>
                  <a:lnTo>
                    <a:pt x="51743" y="137235"/>
                  </a:lnTo>
                  <a:lnTo>
                    <a:pt x="46196" y="128555"/>
                  </a:lnTo>
                  <a:lnTo>
                    <a:pt x="40983" y="119568"/>
                  </a:lnTo>
                  <a:lnTo>
                    <a:pt x="35991" y="110395"/>
                  </a:lnTo>
                  <a:lnTo>
                    <a:pt x="30872" y="101383"/>
                  </a:lnTo>
                  <a:lnTo>
                    <a:pt x="25429" y="92721"/>
                  </a:lnTo>
                  <a:lnTo>
                    <a:pt x="19789" y="84277"/>
                  </a:lnTo>
                  <a:lnTo>
                    <a:pt x="14302" y="75694"/>
                  </a:lnTo>
                  <a:lnTo>
                    <a:pt x="9174" y="66772"/>
                  </a:lnTo>
                  <a:lnTo>
                    <a:pt x="4765" y="57474"/>
                  </a:lnTo>
                  <a:lnTo>
                    <a:pt x="1641" y="47846"/>
                  </a:lnTo>
                  <a:lnTo>
                    <a:pt x="0" y="37967"/>
                  </a:lnTo>
                  <a:lnTo>
                    <a:pt x="35" y="28231"/>
                  </a:lnTo>
                  <a:lnTo>
                    <a:pt x="2105" y="19307"/>
                  </a:lnTo>
                  <a:lnTo>
                    <a:pt x="6198" y="11509"/>
                  </a:lnTo>
                  <a:lnTo>
                    <a:pt x="11859" y="5292"/>
                  </a:lnTo>
                  <a:lnTo>
                    <a:pt x="18407" y="1398"/>
                  </a:lnTo>
                  <a:lnTo>
                    <a:pt x="25355" y="0"/>
                  </a:lnTo>
                  <a:lnTo>
                    <a:pt x="32340" y="696"/>
                  </a:lnTo>
                  <a:lnTo>
                    <a:pt x="39823" y="2947"/>
                  </a:lnTo>
                  <a:lnTo>
                    <a:pt x="49570" y="8068"/>
                  </a:lnTo>
                  <a:lnTo>
                    <a:pt x="64610" y="182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432911" y="5948601"/>
              <a:ext cx="105287" cy="10529"/>
            </a:xfrm>
            <a:custGeom>
              <a:avLst/>
              <a:gdLst/>
              <a:ahLst/>
              <a:cxnLst/>
              <a:rect l="0" t="0" r="0" b="0"/>
              <a:pathLst>
                <a:path w="105287" h="10529">
                  <a:moveTo>
                    <a:pt x="105286" y="0"/>
                  </a:moveTo>
                  <a:lnTo>
                    <a:pt x="93618" y="66"/>
                  </a:lnTo>
                  <a:lnTo>
                    <a:pt x="83130" y="707"/>
                  </a:lnTo>
                  <a:lnTo>
                    <a:pt x="72828" y="1999"/>
                  </a:lnTo>
                  <a:lnTo>
                    <a:pt x="62403" y="3694"/>
                  </a:lnTo>
                  <a:lnTo>
                    <a:pt x="50233" y="5545"/>
                  </a:lnTo>
                  <a:lnTo>
                    <a:pt x="31891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443440" y="600124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550" y="67"/>
                  </a:lnTo>
                  <a:lnTo>
                    <a:pt x="82421" y="708"/>
                  </a:lnTo>
                  <a:lnTo>
                    <a:pt x="70832" y="2000"/>
                  </a:lnTo>
                  <a:lnTo>
                    <a:pt x="58914" y="3695"/>
                  </a:lnTo>
                  <a:lnTo>
                    <a:pt x="45796" y="5545"/>
                  </a:lnTo>
                  <a:lnTo>
                    <a:pt x="28084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664538" y="5874901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67" y="14603"/>
                  </a:lnTo>
                  <a:lnTo>
                    <a:pt x="707" y="27873"/>
                  </a:lnTo>
                  <a:lnTo>
                    <a:pt x="2000" y="41084"/>
                  </a:lnTo>
                  <a:lnTo>
                    <a:pt x="3687" y="54771"/>
                  </a:lnTo>
                  <a:lnTo>
                    <a:pt x="5355" y="69576"/>
                  </a:lnTo>
                  <a:lnTo>
                    <a:pt x="6773" y="85727"/>
                  </a:lnTo>
                  <a:lnTo>
                    <a:pt x="8044" y="102798"/>
                  </a:lnTo>
                  <a:lnTo>
                    <a:pt x="9502" y="119944"/>
                  </a:lnTo>
                  <a:lnTo>
                    <a:pt x="11330" y="136658"/>
                  </a:lnTo>
                  <a:lnTo>
                    <a:pt x="13388" y="152794"/>
                  </a:lnTo>
                  <a:lnTo>
                    <a:pt x="15316" y="168389"/>
                  </a:lnTo>
                  <a:lnTo>
                    <a:pt x="16916" y="183537"/>
                  </a:lnTo>
                  <a:lnTo>
                    <a:pt x="18310" y="198186"/>
                  </a:lnTo>
                  <a:lnTo>
                    <a:pt x="19854" y="212116"/>
                  </a:lnTo>
                  <a:lnTo>
                    <a:pt x="21740" y="225275"/>
                  </a:lnTo>
                  <a:lnTo>
                    <a:pt x="23838" y="237913"/>
                  </a:lnTo>
                  <a:lnTo>
                    <a:pt x="25792" y="250472"/>
                  </a:lnTo>
                  <a:lnTo>
                    <a:pt x="27404" y="263222"/>
                  </a:lnTo>
                  <a:lnTo>
                    <a:pt x="28639" y="276244"/>
                  </a:lnTo>
                  <a:lnTo>
                    <a:pt x="29542" y="289526"/>
                  </a:lnTo>
                  <a:lnTo>
                    <a:pt x="30185" y="303020"/>
                  </a:lnTo>
                  <a:lnTo>
                    <a:pt x="30632" y="316676"/>
                  </a:lnTo>
                  <a:lnTo>
                    <a:pt x="30941" y="330450"/>
                  </a:lnTo>
                  <a:lnTo>
                    <a:pt x="31151" y="344288"/>
                  </a:lnTo>
                  <a:lnTo>
                    <a:pt x="31294" y="357561"/>
                  </a:lnTo>
                  <a:lnTo>
                    <a:pt x="31406" y="370364"/>
                  </a:lnTo>
                  <a:lnTo>
                    <a:pt x="31498" y="383822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7" name="Freeform 196"/>
          <p:cNvSpPr/>
          <p:nvPr/>
        </p:nvSpPr>
        <p:spPr>
          <a:xfrm>
            <a:off x="6790880" y="5664331"/>
            <a:ext cx="177525" cy="810696"/>
          </a:xfrm>
          <a:custGeom>
            <a:avLst/>
            <a:gdLst/>
            <a:ahLst/>
            <a:cxnLst/>
            <a:rect l="0" t="0" r="0" b="0"/>
            <a:pathLst>
              <a:path w="177525" h="810696">
                <a:moveTo>
                  <a:pt x="0" y="0"/>
                </a:moveTo>
                <a:lnTo>
                  <a:pt x="3001" y="8735"/>
                </a:lnTo>
                <a:lnTo>
                  <a:pt x="6424" y="16441"/>
                </a:lnTo>
                <a:lnTo>
                  <a:pt x="10621" y="23843"/>
                </a:lnTo>
                <a:lnTo>
                  <a:pt x="15520" y="31105"/>
                </a:lnTo>
                <a:lnTo>
                  <a:pt x="21001" y="38283"/>
                </a:lnTo>
                <a:lnTo>
                  <a:pt x="26931" y="45413"/>
                </a:lnTo>
                <a:lnTo>
                  <a:pt x="33194" y="52676"/>
                </a:lnTo>
                <a:lnTo>
                  <a:pt x="39692" y="60391"/>
                </a:lnTo>
                <a:lnTo>
                  <a:pt x="46360" y="68696"/>
                </a:lnTo>
                <a:lnTo>
                  <a:pt x="53312" y="77561"/>
                </a:lnTo>
                <a:lnTo>
                  <a:pt x="60818" y="86891"/>
                </a:lnTo>
                <a:lnTo>
                  <a:pt x="68977" y="96576"/>
                </a:lnTo>
                <a:lnTo>
                  <a:pt x="77575" y="106520"/>
                </a:lnTo>
                <a:lnTo>
                  <a:pt x="86192" y="116648"/>
                </a:lnTo>
                <a:lnTo>
                  <a:pt x="94581" y="126908"/>
                </a:lnTo>
                <a:lnTo>
                  <a:pt x="102672" y="137424"/>
                </a:lnTo>
                <a:lnTo>
                  <a:pt x="110484" y="148477"/>
                </a:lnTo>
                <a:lnTo>
                  <a:pt x="118067" y="160180"/>
                </a:lnTo>
                <a:lnTo>
                  <a:pt x="125311" y="172651"/>
                </a:lnTo>
                <a:lnTo>
                  <a:pt x="131958" y="186087"/>
                </a:lnTo>
                <a:lnTo>
                  <a:pt x="137913" y="200496"/>
                </a:lnTo>
                <a:lnTo>
                  <a:pt x="143233" y="215578"/>
                </a:lnTo>
                <a:lnTo>
                  <a:pt x="148042" y="230848"/>
                </a:lnTo>
                <a:lnTo>
                  <a:pt x="152462" y="246002"/>
                </a:lnTo>
                <a:lnTo>
                  <a:pt x="156602" y="260767"/>
                </a:lnTo>
                <a:lnTo>
                  <a:pt x="160543" y="274837"/>
                </a:lnTo>
                <a:lnTo>
                  <a:pt x="164341" y="288122"/>
                </a:lnTo>
                <a:lnTo>
                  <a:pt x="167876" y="301027"/>
                </a:lnTo>
                <a:lnTo>
                  <a:pt x="170870" y="314306"/>
                </a:lnTo>
                <a:lnTo>
                  <a:pt x="173216" y="328360"/>
                </a:lnTo>
                <a:lnTo>
                  <a:pt x="174960" y="343243"/>
                </a:lnTo>
                <a:lnTo>
                  <a:pt x="176213" y="358846"/>
                </a:lnTo>
                <a:lnTo>
                  <a:pt x="177089" y="375004"/>
                </a:lnTo>
                <a:lnTo>
                  <a:pt x="177524" y="391244"/>
                </a:lnTo>
                <a:lnTo>
                  <a:pt x="177293" y="406834"/>
                </a:lnTo>
                <a:lnTo>
                  <a:pt x="176328" y="421428"/>
                </a:lnTo>
                <a:lnTo>
                  <a:pt x="174867" y="435192"/>
                </a:lnTo>
                <a:lnTo>
                  <a:pt x="173349" y="448588"/>
                </a:lnTo>
                <a:lnTo>
                  <a:pt x="172028" y="461934"/>
                </a:lnTo>
                <a:lnTo>
                  <a:pt x="170820" y="475204"/>
                </a:lnTo>
                <a:lnTo>
                  <a:pt x="169403" y="488129"/>
                </a:lnTo>
                <a:lnTo>
                  <a:pt x="167597" y="500587"/>
                </a:lnTo>
                <a:lnTo>
                  <a:pt x="165384" y="513244"/>
                </a:lnTo>
                <a:lnTo>
                  <a:pt x="162819" y="527406"/>
                </a:lnTo>
                <a:lnTo>
                  <a:pt x="159980" y="543664"/>
                </a:lnTo>
                <a:lnTo>
                  <a:pt x="156937" y="561313"/>
                </a:lnTo>
                <a:lnTo>
                  <a:pt x="153748" y="578784"/>
                </a:lnTo>
                <a:lnTo>
                  <a:pt x="150458" y="595161"/>
                </a:lnTo>
                <a:lnTo>
                  <a:pt x="147096" y="610222"/>
                </a:lnTo>
                <a:lnTo>
                  <a:pt x="143687" y="624091"/>
                </a:lnTo>
                <a:lnTo>
                  <a:pt x="140240" y="637005"/>
                </a:lnTo>
                <a:lnTo>
                  <a:pt x="136603" y="649202"/>
                </a:lnTo>
                <a:lnTo>
                  <a:pt x="132475" y="660882"/>
                </a:lnTo>
                <a:lnTo>
                  <a:pt x="127738" y="672196"/>
                </a:lnTo>
                <a:lnTo>
                  <a:pt x="122588" y="683259"/>
                </a:lnTo>
                <a:lnTo>
                  <a:pt x="117440" y="694147"/>
                </a:lnTo>
                <a:lnTo>
                  <a:pt x="112534" y="704918"/>
                </a:lnTo>
                <a:lnTo>
                  <a:pt x="107935" y="715609"/>
                </a:lnTo>
                <a:lnTo>
                  <a:pt x="103621" y="726247"/>
                </a:lnTo>
                <a:lnTo>
                  <a:pt x="99530" y="736844"/>
                </a:lnTo>
                <a:lnTo>
                  <a:pt x="95443" y="747248"/>
                </a:lnTo>
                <a:lnTo>
                  <a:pt x="91007" y="757161"/>
                </a:lnTo>
                <a:lnTo>
                  <a:pt x="86063" y="766453"/>
                </a:lnTo>
                <a:lnTo>
                  <a:pt x="80923" y="775055"/>
                </a:lnTo>
                <a:lnTo>
                  <a:pt x="75770" y="783816"/>
                </a:lnTo>
                <a:lnTo>
                  <a:pt x="70149" y="794622"/>
                </a:lnTo>
                <a:lnTo>
                  <a:pt x="63172" y="810695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9191378" y="3695502"/>
            <a:ext cx="610654" cy="52644"/>
          </a:xfrm>
          <a:custGeom>
            <a:avLst/>
            <a:gdLst/>
            <a:ahLst/>
            <a:cxnLst/>
            <a:rect l="0" t="0" r="0" b="0"/>
            <a:pathLst>
              <a:path w="610654" h="52644">
                <a:moveTo>
                  <a:pt x="610653" y="52643"/>
                </a:moveTo>
                <a:lnTo>
                  <a:pt x="598850" y="52643"/>
                </a:lnTo>
                <a:lnTo>
                  <a:pt x="587082" y="52643"/>
                </a:lnTo>
                <a:lnTo>
                  <a:pt x="574191" y="52638"/>
                </a:lnTo>
                <a:lnTo>
                  <a:pt x="560343" y="52466"/>
                </a:lnTo>
                <a:lnTo>
                  <a:pt x="546016" y="51817"/>
                </a:lnTo>
                <a:lnTo>
                  <a:pt x="531541" y="50569"/>
                </a:lnTo>
                <a:lnTo>
                  <a:pt x="516918" y="48916"/>
                </a:lnTo>
                <a:lnTo>
                  <a:pt x="501894" y="47268"/>
                </a:lnTo>
                <a:lnTo>
                  <a:pt x="486346" y="45865"/>
                </a:lnTo>
                <a:lnTo>
                  <a:pt x="470295" y="44772"/>
                </a:lnTo>
                <a:lnTo>
                  <a:pt x="453829" y="43964"/>
                </a:lnTo>
                <a:lnTo>
                  <a:pt x="437038" y="43386"/>
                </a:lnTo>
                <a:lnTo>
                  <a:pt x="419847" y="42981"/>
                </a:lnTo>
                <a:lnTo>
                  <a:pt x="402013" y="42701"/>
                </a:lnTo>
                <a:lnTo>
                  <a:pt x="383459" y="42506"/>
                </a:lnTo>
                <a:lnTo>
                  <a:pt x="364252" y="42203"/>
                </a:lnTo>
                <a:lnTo>
                  <a:pt x="344521" y="41467"/>
                </a:lnTo>
                <a:lnTo>
                  <a:pt x="324402" y="40160"/>
                </a:lnTo>
                <a:lnTo>
                  <a:pt x="304333" y="38468"/>
                </a:lnTo>
                <a:lnTo>
                  <a:pt x="285011" y="36793"/>
                </a:lnTo>
                <a:lnTo>
                  <a:pt x="266763" y="35367"/>
                </a:lnTo>
                <a:lnTo>
                  <a:pt x="249730" y="34090"/>
                </a:lnTo>
                <a:lnTo>
                  <a:pt x="234050" y="32625"/>
                </a:lnTo>
                <a:lnTo>
                  <a:pt x="219650" y="30789"/>
                </a:lnTo>
                <a:lnTo>
                  <a:pt x="206317" y="28555"/>
                </a:lnTo>
                <a:lnTo>
                  <a:pt x="193805" y="25977"/>
                </a:lnTo>
                <a:lnTo>
                  <a:pt x="181896" y="23133"/>
                </a:lnTo>
                <a:lnTo>
                  <a:pt x="170249" y="20256"/>
                </a:lnTo>
                <a:lnTo>
                  <a:pt x="158429" y="17712"/>
                </a:lnTo>
                <a:lnTo>
                  <a:pt x="146212" y="15667"/>
                </a:lnTo>
                <a:lnTo>
                  <a:pt x="133563" y="13956"/>
                </a:lnTo>
                <a:lnTo>
                  <a:pt x="120541" y="12194"/>
                </a:lnTo>
                <a:lnTo>
                  <a:pt x="107219" y="10158"/>
                </a:lnTo>
                <a:lnTo>
                  <a:pt x="93511" y="7959"/>
                </a:lnTo>
                <a:lnTo>
                  <a:pt x="79170" y="5935"/>
                </a:lnTo>
                <a:lnTo>
                  <a:pt x="64137" y="4277"/>
                </a:lnTo>
                <a:lnTo>
                  <a:pt x="49241" y="3009"/>
                </a:lnTo>
                <a:lnTo>
                  <a:pt x="34640" y="1945"/>
                </a:lnTo>
                <a:lnTo>
                  <a:pt x="19051" y="9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8"/>
          <p:cNvSpPr/>
          <p:nvPr/>
        </p:nvSpPr>
        <p:spPr>
          <a:xfrm>
            <a:off x="5306362" y="4264041"/>
            <a:ext cx="947566" cy="105286"/>
          </a:xfrm>
          <a:custGeom>
            <a:avLst/>
            <a:gdLst/>
            <a:ahLst/>
            <a:cxnLst/>
            <a:rect l="0" t="0" r="0" b="0"/>
            <a:pathLst>
              <a:path w="947566" h="105286">
                <a:moveTo>
                  <a:pt x="947565" y="0"/>
                </a:moveTo>
                <a:lnTo>
                  <a:pt x="938763" y="5801"/>
                </a:lnTo>
                <a:lnTo>
                  <a:pt x="930417" y="10725"/>
                </a:lnTo>
                <a:lnTo>
                  <a:pt x="921718" y="15227"/>
                </a:lnTo>
                <a:lnTo>
                  <a:pt x="912597" y="19448"/>
                </a:lnTo>
                <a:lnTo>
                  <a:pt x="903102" y="23462"/>
                </a:lnTo>
                <a:lnTo>
                  <a:pt x="893306" y="27319"/>
                </a:lnTo>
                <a:lnTo>
                  <a:pt x="883119" y="30898"/>
                </a:lnTo>
                <a:lnTo>
                  <a:pt x="872297" y="33926"/>
                </a:lnTo>
                <a:lnTo>
                  <a:pt x="860757" y="36300"/>
                </a:lnTo>
                <a:lnTo>
                  <a:pt x="848568" y="38232"/>
                </a:lnTo>
                <a:lnTo>
                  <a:pt x="835854" y="40145"/>
                </a:lnTo>
                <a:lnTo>
                  <a:pt x="822739" y="42281"/>
                </a:lnTo>
                <a:lnTo>
                  <a:pt x="809169" y="44548"/>
                </a:lnTo>
                <a:lnTo>
                  <a:pt x="794922" y="46617"/>
                </a:lnTo>
                <a:lnTo>
                  <a:pt x="779919" y="48305"/>
                </a:lnTo>
                <a:lnTo>
                  <a:pt x="763911" y="49591"/>
                </a:lnTo>
                <a:lnTo>
                  <a:pt x="746415" y="50529"/>
                </a:lnTo>
                <a:lnTo>
                  <a:pt x="727324" y="51199"/>
                </a:lnTo>
                <a:lnTo>
                  <a:pt x="707468" y="51836"/>
                </a:lnTo>
                <a:lnTo>
                  <a:pt x="688367" y="52803"/>
                </a:lnTo>
                <a:lnTo>
                  <a:pt x="670819" y="54269"/>
                </a:lnTo>
                <a:lnTo>
                  <a:pt x="654769" y="56068"/>
                </a:lnTo>
                <a:lnTo>
                  <a:pt x="639688" y="57816"/>
                </a:lnTo>
                <a:lnTo>
                  <a:pt x="625136" y="59286"/>
                </a:lnTo>
                <a:lnTo>
                  <a:pt x="610851" y="60423"/>
                </a:lnTo>
                <a:lnTo>
                  <a:pt x="596698" y="61261"/>
                </a:lnTo>
                <a:lnTo>
                  <a:pt x="582609" y="61859"/>
                </a:lnTo>
                <a:lnTo>
                  <a:pt x="568548" y="62278"/>
                </a:lnTo>
                <a:lnTo>
                  <a:pt x="554501" y="62566"/>
                </a:lnTo>
                <a:lnTo>
                  <a:pt x="540456" y="62763"/>
                </a:lnTo>
                <a:lnTo>
                  <a:pt x="526245" y="62897"/>
                </a:lnTo>
                <a:lnTo>
                  <a:pt x="511559" y="62987"/>
                </a:lnTo>
                <a:lnTo>
                  <a:pt x="496268" y="63048"/>
                </a:lnTo>
                <a:lnTo>
                  <a:pt x="480406" y="63089"/>
                </a:lnTo>
                <a:lnTo>
                  <a:pt x="464072" y="63116"/>
                </a:lnTo>
                <a:lnTo>
                  <a:pt x="447382" y="63134"/>
                </a:lnTo>
                <a:lnTo>
                  <a:pt x="430599" y="63146"/>
                </a:lnTo>
                <a:lnTo>
                  <a:pt x="414105" y="63155"/>
                </a:lnTo>
                <a:lnTo>
                  <a:pt x="398082" y="63160"/>
                </a:lnTo>
                <a:lnTo>
                  <a:pt x="382373" y="63164"/>
                </a:lnTo>
                <a:lnTo>
                  <a:pt x="366599" y="63166"/>
                </a:lnTo>
                <a:lnTo>
                  <a:pt x="350539" y="63173"/>
                </a:lnTo>
                <a:lnTo>
                  <a:pt x="334141" y="63346"/>
                </a:lnTo>
                <a:lnTo>
                  <a:pt x="317439" y="63995"/>
                </a:lnTo>
                <a:lnTo>
                  <a:pt x="300495" y="65249"/>
                </a:lnTo>
                <a:lnTo>
                  <a:pt x="283370" y="67075"/>
                </a:lnTo>
                <a:lnTo>
                  <a:pt x="266113" y="69372"/>
                </a:lnTo>
                <a:lnTo>
                  <a:pt x="248764" y="72023"/>
                </a:lnTo>
                <a:lnTo>
                  <a:pt x="231351" y="74768"/>
                </a:lnTo>
                <a:lnTo>
                  <a:pt x="213895" y="77225"/>
                </a:lnTo>
                <a:lnTo>
                  <a:pt x="196404" y="79210"/>
                </a:lnTo>
                <a:lnTo>
                  <a:pt x="178724" y="80881"/>
                </a:lnTo>
                <a:lnTo>
                  <a:pt x="160556" y="82616"/>
                </a:lnTo>
                <a:lnTo>
                  <a:pt x="141788" y="84639"/>
                </a:lnTo>
                <a:lnTo>
                  <a:pt x="122945" y="87000"/>
                </a:lnTo>
                <a:lnTo>
                  <a:pt x="105054" y="89663"/>
                </a:lnTo>
                <a:lnTo>
                  <a:pt x="88616" y="92565"/>
                </a:lnTo>
                <a:lnTo>
                  <a:pt x="73497" y="95491"/>
                </a:lnTo>
                <a:lnTo>
                  <a:pt x="57397" y="98379"/>
                </a:lnTo>
                <a:lnTo>
                  <a:pt x="35552" y="101480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/>
          <p:cNvGrpSpPr/>
          <p:nvPr/>
        </p:nvGrpSpPr>
        <p:grpSpPr>
          <a:xfrm>
            <a:off x="1642445" y="1273948"/>
            <a:ext cx="200043" cy="147400"/>
            <a:chOff x="1642445" y="1273948"/>
            <a:chExt cx="200043" cy="147400"/>
          </a:xfrm>
        </p:grpSpPr>
        <p:sp>
          <p:nvSpPr>
            <p:cNvPr id="200" name="Freeform 199"/>
            <p:cNvSpPr/>
            <p:nvPr/>
          </p:nvSpPr>
          <p:spPr>
            <a:xfrm>
              <a:off x="1737202" y="127394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7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60"/>
                  </a:lnTo>
                  <a:lnTo>
                    <a:pt x="3735" y="81913"/>
                  </a:lnTo>
                  <a:lnTo>
                    <a:pt x="5562" y="95141"/>
                  </a:lnTo>
                  <a:lnTo>
                    <a:pt x="7716" y="114460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642445" y="1316062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91173" y="2934"/>
                  </a:lnTo>
                  <a:lnTo>
                    <a:pt x="182186" y="5716"/>
                  </a:lnTo>
                  <a:lnTo>
                    <a:pt x="172191" y="8611"/>
                  </a:lnTo>
                  <a:lnTo>
                    <a:pt x="161210" y="11478"/>
                  </a:lnTo>
                  <a:lnTo>
                    <a:pt x="149399" y="13995"/>
                  </a:lnTo>
                  <a:lnTo>
                    <a:pt x="136940" y="16006"/>
                  </a:lnTo>
                  <a:lnTo>
                    <a:pt x="124003" y="17518"/>
                  </a:lnTo>
                  <a:lnTo>
                    <a:pt x="110722" y="18613"/>
                  </a:lnTo>
                  <a:lnTo>
                    <a:pt x="97200" y="19386"/>
                  </a:lnTo>
                  <a:lnTo>
                    <a:pt x="83512" y="19922"/>
                  </a:lnTo>
                  <a:lnTo>
                    <a:pt x="69710" y="20290"/>
                  </a:lnTo>
                  <a:lnTo>
                    <a:pt x="55849" y="20541"/>
                  </a:lnTo>
                  <a:lnTo>
                    <a:pt x="42560" y="20711"/>
                  </a:lnTo>
                  <a:lnTo>
                    <a:pt x="29744" y="20844"/>
                  </a:lnTo>
                  <a:lnTo>
                    <a:pt x="16274" y="209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2400497" y="1242362"/>
            <a:ext cx="168457" cy="94758"/>
            <a:chOff x="2400497" y="1242362"/>
            <a:chExt cx="168457" cy="94758"/>
          </a:xfrm>
        </p:grpSpPr>
        <p:sp>
          <p:nvSpPr>
            <p:cNvPr id="203" name="Freeform 202"/>
            <p:cNvSpPr/>
            <p:nvPr/>
          </p:nvSpPr>
          <p:spPr>
            <a:xfrm>
              <a:off x="2411026" y="1242362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2" y="6612"/>
                  </a:lnTo>
                  <a:lnTo>
                    <a:pt x="76982" y="7793"/>
                  </a:lnTo>
                  <a:lnTo>
                    <a:pt x="65170" y="8641"/>
                  </a:lnTo>
                  <a:lnTo>
                    <a:pt x="52730" y="9239"/>
                  </a:lnTo>
                  <a:lnTo>
                    <a:pt x="40437" y="9654"/>
                  </a:lnTo>
                  <a:lnTo>
                    <a:pt x="28415" y="9984"/>
                  </a:lnTo>
                  <a:lnTo>
                    <a:pt x="15613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2400497" y="132659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0" y="5"/>
                  </a:lnTo>
                  <a:lnTo>
                    <a:pt x="117969" y="178"/>
                  </a:lnTo>
                  <a:lnTo>
                    <a:pt x="102992" y="826"/>
                  </a:lnTo>
                  <a:lnTo>
                    <a:pt x="87284" y="2075"/>
                  </a:lnTo>
                  <a:lnTo>
                    <a:pt x="71410" y="3736"/>
                  </a:lnTo>
                  <a:lnTo>
                    <a:pt x="54498" y="5563"/>
                  </a:lnTo>
                  <a:lnTo>
                    <a:pt x="32829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449559" y="820134"/>
            <a:ext cx="455892" cy="780198"/>
            <a:chOff x="449559" y="820134"/>
            <a:chExt cx="455892" cy="780198"/>
          </a:xfrm>
        </p:grpSpPr>
        <p:sp>
          <p:nvSpPr>
            <p:cNvPr id="206" name="Freeform 205"/>
            <p:cNvSpPr/>
            <p:nvPr/>
          </p:nvSpPr>
          <p:spPr>
            <a:xfrm>
              <a:off x="452725" y="1189720"/>
              <a:ext cx="452726" cy="410612"/>
            </a:xfrm>
            <a:custGeom>
              <a:avLst/>
              <a:gdLst/>
              <a:ahLst/>
              <a:cxnLst/>
              <a:rect l="0" t="0" r="0" b="0"/>
              <a:pathLst>
                <a:path w="452726" h="410612">
                  <a:moveTo>
                    <a:pt x="452725" y="0"/>
                  </a:moveTo>
                  <a:lnTo>
                    <a:pt x="440990" y="5934"/>
                  </a:lnTo>
                  <a:lnTo>
                    <a:pt x="429861" y="12139"/>
                  </a:lnTo>
                  <a:lnTo>
                    <a:pt x="418272" y="19230"/>
                  </a:lnTo>
                  <a:lnTo>
                    <a:pt x="406457" y="26998"/>
                  </a:lnTo>
                  <a:lnTo>
                    <a:pt x="395093" y="34996"/>
                  </a:lnTo>
                  <a:lnTo>
                    <a:pt x="384539" y="42937"/>
                  </a:lnTo>
                  <a:lnTo>
                    <a:pt x="374665" y="50711"/>
                  </a:lnTo>
                  <a:lnTo>
                    <a:pt x="365045" y="58304"/>
                  </a:lnTo>
                  <a:lnTo>
                    <a:pt x="355393" y="65741"/>
                  </a:lnTo>
                  <a:lnTo>
                    <a:pt x="345758" y="73056"/>
                  </a:lnTo>
                  <a:lnTo>
                    <a:pt x="336429" y="80281"/>
                  </a:lnTo>
                  <a:lnTo>
                    <a:pt x="327551" y="87446"/>
                  </a:lnTo>
                  <a:lnTo>
                    <a:pt x="318961" y="94735"/>
                  </a:lnTo>
                  <a:lnTo>
                    <a:pt x="310279" y="102467"/>
                  </a:lnTo>
                  <a:lnTo>
                    <a:pt x="301290" y="110784"/>
                  </a:lnTo>
                  <a:lnTo>
                    <a:pt x="291948" y="119658"/>
                  </a:lnTo>
                  <a:lnTo>
                    <a:pt x="282290" y="128993"/>
                  </a:lnTo>
                  <a:lnTo>
                    <a:pt x="272387" y="138677"/>
                  </a:lnTo>
                  <a:lnTo>
                    <a:pt x="262465" y="148450"/>
                  </a:lnTo>
                  <a:lnTo>
                    <a:pt x="252884" y="157931"/>
                  </a:lnTo>
                  <a:lnTo>
                    <a:pt x="243808" y="166940"/>
                  </a:lnTo>
                  <a:lnTo>
                    <a:pt x="235070" y="175632"/>
                  </a:lnTo>
                  <a:lnTo>
                    <a:pt x="226283" y="184389"/>
                  </a:lnTo>
                  <a:lnTo>
                    <a:pt x="217221" y="193431"/>
                  </a:lnTo>
                  <a:lnTo>
                    <a:pt x="207827" y="202811"/>
                  </a:lnTo>
                  <a:lnTo>
                    <a:pt x="198135" y="212494"/>
                  </a:lnTo>
                  <a:lnTo>
                    <a:pt x="188203" y="222420"/>
                  </a:lnTo>
                  <a:lnTo>
                    <a:pt x="178092" y="232527"/>
                  </a:lnTo>
                  <a:lnTo>
                    <a:pt x="167852" y="242765"/>
                  </a:lnTo>
                  <a:lnTo>
                    <a:pt x="157520" y="253099"/>
                  </a:lnTo>
                  <a:lnTo>
                    <a:pt x="147125" y="263666"/>
                  </a:lnTo>
                  <a:lnTo>
                    <a:pt x="136687" y="274752"/>
                  </a:lnTo>
                  <a:lnTo>
                    <a:pt x="126219" y="286468"/>
                  </a:lnTo>
                  <a:lnTo>
                    <a:pt x="115731" y="298608"/>
                  </a:lnTo>
                  <a:lnTo>
                    <a:pt x="105230" y="310757"/>
                  </a:lnTo>
                  <a:lnTo>
                    <a:pt x="94720" y="322670"/>
                  </a:lnTo>
                  <a:lnTo>
                    <a:pt x="84203" y="334279"/>
                  </a:lnTo>
                  <a:lnTo>
                    <a:pt x="73683" y="345607"/>
                  </a:lnTo>
                  <a:lnTo>
                    <a:pt x="63165" y="356699"/>
                  </a:lnTo>
                  <a:lnTo>
                    <a:pt x="52718" y="367349"/>
                  </a:lnTo>
                  <a:lnTo>
                    <a:pt x="41243" y="378247"/>
                  </a:lnTo>
                  <a:lnTo>
                    <a:pt x="25496" y="39146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49559" y="820134"/>
              <a:ext cx="234794" cy="283321"/>
            </a:xfrm>
            <a:custGeom>
              <a:avLst/>
              <a:gdLst/>
              <a:ahLst/>
              <a:cxnLst/>
              <a:rect l="0" t="0" r="0" b="0"/>
              <a:pathLst>
                <a:path w="234794" h="283321">
                  <a:moveTo>
                    <a:pt x="3166" y="53731"/>
                  </a:moveTo>
                  <a:lnTo>
                    <a:pt x="504" y="61718"/>
                  </a:lnTo>
                  <a:lnTo>
                    <a:pt x="0" y="63227"/>
                  </a:lnTo>
                  <a:lnTo>
                    <a:pt x="1027" y="60146"/>
                  </a:lnTo>
                  <a:lnTo>
                    <a:pt x="2925" y="54473"/>
                  </a:lnTo>
                  <a:lnTo>
                    <a:pt x="5530" y="47349"/>
                  </a:lnTo>
                  <a:lnTo>
                    <a:pt x="8965" y="39636"/>
                  </a:lnTo>
                  <a:lnTo>
                    <a:pt x="13248" y="31819"/>
                  </a:lnTo>
                  <a:lnTo>
                    <a:pt x="18431" y="24263"/>
                  </a:lnTo>
                  <a:lnTo>
                    <a:pt x="24668" y="17331"/>
                  </a:lnTo>
                  <a:lnTo>
                    <a:pt x="31941" y="11157"/>
                  </a:lnTo>
                  <a:lnTo>
                    <a:pt x="40098" y="6010"/>
                  </a:lnTo>
                  <a:lnTo>
                    <a:pt x="48943" y="2373"/>
                  </a:lnTo>
                  <a:lnTo>
                    <a:pt x="58295" y="376"/>
                  </a:lnTo>
                  <a:lnTo>
                    <a:pt x="67844" y="0"/>
                  </a:lnTo>
                  <a:lnTo>
                    <a:pt x="77175" y="1259"/>
                  </a:lnTo>
                  <a:lnTo>
                    <a:pt x="86073" y="3998"/>
                  </a:lnTo>
                  <a:lnTo>
                    <a:pt x="94352" y="8106"/>
                  </a:lnTo>
                  <a:lnTo>
                    <a:pt x="101766" y="13605"/>
                  </a:lnTo>
                  <a:lnTo>
                    <a:pt x="108272" y="20374"/>
                  </a:lnTo>
                  <a:lnTo>
                    <a:pt x="113981" y="28190"/>
                  </a:lnTo>
                  <a:lnTo>
                    <a:pt x="119058" y="36805"/>
                  </a:lnTo>
                  <a:lnTo>
                    <a:pt x="123657" y="46016"/>
                  </a:lnTo>
                  <a:lnTo>
                    <a:pt x="127749" y="55980"/>
                  </a:lnTo>
                  <a:lnTo>
                    <a:pt x="131126" y="67186"/>
                  </a:lnTo>
                  <a:lnTo>
                    <a:pt x="133731" y="79797"/>
                  </a:lnTo>
                  <a:lnTo>
                    <a:pt x="135651" y="93521"/>
                  </a:lnTo>
                  <a:lnTo>
                    <a:pt x="137023" y="107805"/>
                  </a:lnTo>
                  <a:lnTo>
                    <a:pt x="137979" y="122265"/>
                  </a:lnTo>
                  <a:lnTo>
                    <a:pt x="138468" y="136719"/>
                  </a:lnTo>
                  <a:lnTo>
                    <a:pt x="138273" y="151103"/>
                  </a:lnTo>
                  <a:lnTo>
                    <a:pt x="137327" y="165401"/>
                  </a:lnTo>
                  <a:lnTo>
                    <a:pt x="135709" y="179460"/>
                  </a:lnTo>
                  <a:lnTo>
                    <a:pt x="133552" y="192987"/>
                  </a:lnTo>
                  <a:lnTo>
                    <a:pt x="130985" y="205862"/>
                  </a:lnTo>
                  <a:lnTo>
                    <a:pt x="127957" y="217968"/>
                  </a:lnTo>
                  <a:lnTo>
                    <a:pt x="124246" y="229106"/>
                  </a:lnTo>
                  <a:lnTo>
                    <a:pt x="119787" y="239265"/>
                  </a:lnTo>
                  <a:lnTo>
                    <a:pt x="114657" y="248579"/>
                  </a:lnTo>
                  <a:lnTo>
                    <a:pt x="108989" y="257230"/>
                  </a:lnTo>
                  <a:lnTo>
                    <a:pt x="102912" y="265373"/>
                  </a:lnTo>
                  <a:lnTo>
                    <a:pt x="96373" y="272658"/>
                  </a:lnTo>
                  <a:lnTo>
                    <a:pt x="89152" y="278266"/>
                  </a:lnTo>
                  <a:lnTo>
                    <a:pt x="81192" y="281879"/>
                  </a:lnTo>
                  <a:lnTo>
                    <a:pt x="72898" y="283320"/>
                  </a:lnTo>
                  <a:lnTo>
                    <a:pt x="65017" y="282317"/>
                  </a:lnTo>
                  <a:lnTo>
                    <a:pt x="57946" y="278968"/>
                  </a:lnTo>
                  <a:lnTo>
                    <a:pt x="51894" y="273482"/>
                  </a:lnTo>
                  <a:lnTo>
                    <a:pt x="47054" y="265996"/>
                  </a:lnTo>
                  <a:lnTo>
                    <a:pt x="43403" y="256789"/>
                  </a:lnTo>
                  <a:lnTo>
                    <a:pt x="41087" y="246544"/>
                  </a:lnTo>
                  <a:lnTo>
                    <a:pt x="40498" y="236217"/>
                  </a:lnTo>
                  <a:lnTo>
                    <a:pt x="41698" y="226357"/>
                  </a:lnTo>
                  <a:lnTo>
                    <a:pt x="44620" y="217283"/>
                  </a:lnTo>
                  <a:lnTo>
                    <a:pt x="49247" y="209260"/>
                  </a:lnTo>
                  <a:lnTo>
                    <a:pt x="55396" y="202319"/>
                  </a:lnTo>
                  <a:lnTo>
                    <a:pt x="62777" y="196641"/>
                  </a:lnTo>
                  <a:lnTo>
                    <a:pt x="71094" y="192641"/>
                  </a:lnTo>
                  <a:lnTo>
                    <a:pt x="80092" y="190392"/>
                  </a:lnTo>
                  <a:lnTo>
                    <a:pt x="89572" y="189676"/>
                  </a:lnTo>
                  <a:lnTo>
                    <a:pt x="99388" y="190174"/>
                  </a:lnTo>
                  <a:lnTo>
                    <a:pt x="109439" y="191580"/>
                  </a:lnTo>
                  <a:lnTo>
                    <a:pt x="119816" y="193640"/>
                  </a:lnTo>
                  <a:lnTo>
                    <a:pt x="130774" y="196159"/>
                  </a:lnTo>
                  <a:lnTo>
                    <a:pt x="142410" y="198997"/>
                  </a:lnTo>
                  <a:lnTo>
                    <a:pt x="154666" y="202053"/>
                  </a:lnTo>
                  <a:lnTo>
                    <a:pt x="167426" y="205257"/>
                  </a:lnTo>
                  <a:lnTo>
                    <a:pt x="180548" y="208562"/>
                  </a:lnTo>
                  <a:lnTo>
                    <a:pt x="193322" y="211975"/>
                  </a:lnTo>
                  <a:lnTo>
                    <a:pt x="205729" y="215995"/>
                  </a:lnTo>
                  <a:lnTo>
                    <a:pt x="218856" y="222091"/>
                  </a:lnTo>
                  <a:lnTo>
                    <a:pt x="234793" y="232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1926715" y="932990"/>
            <a:ext cx="284270" cy="704382"/>
            <a:chOff x="1926715" y="932990"/>
            <a:chExt cx="284270" cy="704382"/>
          </a:xfrm>
        </p:grpSpPr>
        <p:sp>
          <p:nvSpPr>
            <p:cNvPr id="209" name="Freeform 208"/>
            <p:cNvSpPr/>
            <p:nvPr/>
          </p:nvSpPr>
          <p:spPr>
            <a:xfrm>
              <a:off x="2016841" y="932990"/>
              <a:ext cx="130973" cy="274532"/>
            </a:xfrm>
            <a:custGeom>
              <a:avLst/>
              <a:gdLst/>
              <a:ahLst/>
              <a:cxnLst/>
              <a:rect l="0" t="0" r="0" b="0"/>
              <a:pathLst>
                <a:path w="130973" h="274532">
                  <a:moveTo>
                    <a:pt x="130972" y="56688"/>
                  </a:moveTo>
                  <a:lnTo>
                    <a:pt x="122305" y="62623"/>
                  </a:lnTo>
                  <a:lnTo>
                    <a:pt x="115238" y="68828"/>
                  </a:lnTo>
                  <a:lnTo>
                    <a:pt x="109128" y="75923"/>
                  </a:lnTo>
                  <a:lnTo>
                    <a:pt x="103554" y="83864"/>
                  </a:lnTo>
                  <a:lnTo>
                    <a:pt x="98044" y="92510"/>
                  </a:lnTo>
                  <a:lnTo>
                    <a:pt x="92336" y="101704"/>
                  </a:lnTo>
                  <a:lnTo>
                    <a:pt x="86517" y="111304"/>
                  </a:lnTo>
                  <a:lnTo>
                    <a:pt x="80909" y="121194"/>
                  </a:lnTo>
                  <a:lnTo>
                    <a:pt x="75686" y="131282"/>
                  </a:lnTo>
                  <a:lnTo>
                    <a:pt x="70704" y="141343"/>
                  </a:lnTo>
                  <a:lnTo>
                    <a:pt x="65598" y="151024"/>
                  </a:lnTo>
                  <a:lnTo>
                    <a:pt x="60168" y="160170"/>
                  </a:lnTo>
                  <a:lnTo>
                    <a:pt x="54539" y="168956"/>
                  </a:lnTo>
                  <a:lnTo>
                    <a:pt x="49060" y="177776"/>
                  </a:lnTo>
                  <a:lnTo>
                    <a:pt x="43933" y="186866"/>
                  </a:lnTo>
                  <a:lnTo>
                    <a:pt x="39355" y="196448"/>
                  </a:lnTo>
                  <a:lnTo>
                    <a:pt x="35585" y="206799"/>
                  </a:lnTo>
                  <a:lnTo>
                    <a:pt x="32693" y="217981"/>
                  </a:lnTo>
                  <a:lnTo>
                    <a:pt x="30904" y="229577"/>
                  </a:lnTo>
                  <a:lnTo>
                    <a:pt x="30678" y="240820"/>
                  </a:lnTo>
                  <a:lnTo>
                    <a:pt x="32124" y="251290"/>
                  </a:lnTo>
                  <a:lnTo>
                    <a:pt x="35214" y="260435"/>
                  </a:lnTo>
                  <a:lnTo>
                    <a:pt x="39953" y="267441"/>
                  </a:lnTo>
                  <a:lnTo>
                    <a:pt x="46173" y="272067"/>
                  </a:lnTo>
                  <a:lnTo>
                    <a:pt x="53433" y="274392"/>
                  </a:lnTo>
                  <a:lnTo>
                    <a:pt x="61135" y="274531"/>
                  </a:lnTo>
                  <a:lnTo>
                    <a:pt x="68898" y="272773"/>
                  </a:lnTo>
                  <a:lnTo>
                    <a:pt x="76395" y="269342"/>
                  </a:lnTo>
                  <a:lnTo>
                    <a:pt x="83276" y="264308"/>
                  </a:lnTo>
                  <a:lnTo>
                    <a:pt x="89416" y="257849"/>
                  </a:lnTo>
                  <a:lnTo>
                    <a:pt x="94708" y="250074"/>
                  </a:lnTo>
                  <a:lnTo>
                    <a:pt x="98972" y="240953"/>
                  </a:lnTo>
                  <a:lnTo>
                    <a:pt x="102208" y="230599"/>
                  </a:lnTo>
                  <a:lnTo>
                    <a:pt x="104400" y="219393"/>
                  </a:lnTo>
                  <a:lnTo>
                    <a:pt x="105431" y="207879"/>
                  </a:lnTo>
                  <a:lnTo>
                    <a:pt x="105338" y="196400"/>
                  </a:lnTo>
                  <a:lnTo>
                    <a:pt x="103972" y="185253"/>
                  </a:lnTo>
                  <a:lnTo>
                    <a:pt x="100928" y="174768"/>
                  </a:lnTo>
                  <a:lnTo>
                    <a:pt x="96138" y="165055"/>
                  </a:lnTo>
                  <a:lnTo>
                    <a:pt x="89820" y="156210"/>
                  </a:lnTo>
                  <a:lnTo>
                    <a:pt x="82291" y="148408"/>
                  </a:lnTo>
                  <a:lnTo>
                    <a:pt x="73863" y="141634"/>
                  </a:lnTo>
                  <a:lnTo>
                    <a:pt x="64952" y="135574"/>
                  </a:lnTo>
                  <a:lnTo>
                    <a:pt x="56058" y="129728"/>
                  </a:lnTo>
                  <a:lnTo>
                    <a:pt x="47452" y="123790"/>
                  </a:lnTo>
                  <a:lnTo>
                    <a:pt x="39200" y="117646"/>
                  </a:lnTo>
                  <a:lnTo>
                    <a:pt x="31272" y="111288"/>
                  </a:lnTo>
                  <a:lnTo>
                    <a:pt x="23613" y="104739"/>
                  </a:lnTo>
                  <a:lnTo>
                    <a:pt x="16485" y="97714"/>
                  </a:lnTo>
                  <a:lnTo>
                    <a:pt x="10449" y="89634"/>
                  </a:lnTo>
                  <a:lnTo>
                    <a:pt x="5727" y="80274"/>
                  </a:lnTo>
                  <a:lnTo>
                    <a:pt x="2386" y="69887"/>
                  </a:lnTo>
                  <a:lnTo>
                    <a:pt x="511" y="58998"/>
                  </a:lnTo>
                  <a:lnTo>
                    <a:pt x="0" y="47975"/>
                  </a:lnTo>
                  <a:lnTo>
                    <a:pt x="944" y="37151"/>
                  </a:lnTo>
                  <a:lnTo>
                    <a:pt x="3698" y="26891"/>
                  </a:lnTo>
                  <a:lnTo>
                    <a:pt x="8289" y="17346"/>
                  </a:lnTo>
                  <a:lnTo>
                    <a:pt x="14473" y="9126"/>
                  </a:lnTo>
                  <a:lnTo>
                    <a:pt x="21911" y="3340"/>
                  </a:lnTo>
                  <a:lnTo>
                    <a:pt x="30282" y="378"/>
                  </a:lnTo>
                  <a:lnTo>
                    <a:pt x="39325" y="0"/>
                  </a:lnTo>
                  <a:lnTo>
                    <a:pt x="48840" y="1714"/>
                  </a:lnTo>
                  <a:lnTo>
                    <a:pt x="58672" y="5016"/>
                  </a:lnTo>
                  <a:lnTo>
                    <a:pt x="68391" y="9635"/>
                  </a:lnTo>
                  <a:lnTo>
                    <a:pt x="77310" y="15542"/>
                  </a:lnTo>
                  <a:lnTo>
                    <a:pt x="85119" y="22605"/>
                  </a:lnTo>
                  <a:lnTo>
                    <a:pt x="91702" y="30155"/>
                  </a:lnTo>
                  <a:lnTo>
                    <a:pt x="97614" y="37798"/>
                  </a:lnTo>
                  <a:lnTo>
                    <a:pt x="103370" y="46204"/>
                  </a:lnTo>
                  <a:lnTo>
                    <a:pt x="109915" y="566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1926715" y="1329445"/>
              <a:ext cx="284270" cy="18203"/>
            </a:xfrm>
            <a:custGeom>
              <a:avLst/>
              <a:gdLst/>
              <a:ahLst/>
              <a:cxnLst/>
              <a:rect l="0" t="0" r="0" b="0"/>
              <a:pathLst>
                <a:path w="284270" h="18203">
                  <a:moveTo>
                    <a:pt x="284269" y="18202"/>
                  </a:moveTo>
                  <a:lnTo>
                    <a:pt x="275401" y="15335"/>
                  </a:lnTo>
                  <a:lnTo>
                    <a:pt x="266414" y="13193"/>
                  </a:lnTo>
                  <a:lnTo>
                    <a:pt x="256423" y="11586"/>
                  </a:lnTo>
                  <a:lnTo>
                    <a:pt x="245615" y="10232"/>
                  </a:lnTo>
                  <a:lnTo>
                    <a:pt x="234453" y="8736"/>
                  </a:lnTo>
                  <a:lnTo>
                    <a:pt x="223243" y="6889"/>
                  </a:lnTo>
                  <a:lnTo>
                    <a:pt x="211958" y="4822"/>
                  </a:lnTo>
                  <a:lnTo>
                    <a:pt x="200325" y="2890"/>
                  </a:lnTo>
                  <a:lnTo>
                    <a:pt x="188210" y="1298"/>
                  </a:lnTo>
                  <a:lnTo>
                    <a:pt x="175788" y="248"/>
                  </a:lnTo>
                  <a:lnTo>
                    <a:pt x="163442" y="0"/>
                  </a:lnTo>
                  <a:lnTo>
                    <a:pt x="151389" y="607"/>
                  </a:lnTo>
                  <a:lnTo>
                    <a:pt x="139516" y="1642"/>
                  </a:lnTo>
                  <a:lnTo>
                    <a:pt x="127476" y="2335"/>
                  </a:lnTo>
                  <a:lnTo>
                    <a:pt x="115080" y="2285"/>
                  </a:lnTo>
                  <a:lnTo>
                    <a:pt x="102297" y="1756"/>
                  </a:lnTo>
                  <a:lnTo>
                    <a:pt x="89176" y="1469"/>
                  </a:lnTo>
                  <a:lnTo>
                    <a:pt x="75798" y="1829"/>
                  </a:lnTo>
                  <a:lnTo>
                    <a:pt x="62454" y="2757"/>
                  </a:lnTo>
                  <a:lnTo>
                    <a:pt x="48114" y="3946"/>
                  </a:lnTo>
                  <a:lnTo>
                    <a:pt x="29283" y="5507"/>
                  </a:lnTo>
                  <a:lnTo>
                    <a:pt x="0" y="76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980802" y="1394759"/>
              <a:ext cx="135426" cy="242613"/>
            </a:xfrm>
            <a:custGeom>
              <a:avLst/>
              <a:gdLst/>
              <a:ahLst/>
              <a:cxnLst/>
              <a:rect l="0" t="0" r="0" b="0"/>
              <a:pathLst>
                <a:path w="135426" h="242613">
                  <a:moveTo>
                    <a:pt x="135425" y="68702"/>
                  </a:moveTo>
                  <a:lnTo>
                    <a:pt x="126691" y="71769"/>
                  </a:lnTo>
                  <a:lnTo>
                    <a:pt x="118985" y="75832"/>
                  </a:lnTo>
                  <a:lnTo>
                    <a:pt x="111582" y="81320"/>
                  </a:lnTo>
                  <a:lnTo>
                    <a:pt x="104321" y="87907"/>
                  </a:lnTo>
                  <a:lnTo>
                    <a:pt x="97143" y="95057"/>
                  </a:lnTo>
                  <a:lnTo>
                    <a:pt x="90017" y="102400"/>
                  </a:lnTo>
                  <a:lnTo>
                    <a:pt x="82927" y="109760"/>
                  </a:lnTo>
                  <a:lnTo>
                    <a:pt x="75861" y="117069"/>
                  </a:lnTo>
                  <a:lnTo>
                    <a:pt x="68814" y="124317"/>
                  </a:lnTo>
                  <a:lnTo>
                    <a:pt x="61946" y="131674"/>
                  </a:lnTo>
                  <a:lnTo>
                    <a:pt x="55561" y="139460"/>
                  </a:lnTo>
                  <a:lnTo>
                    <a:pt x="49786" y="147814"/>
                  </a:lnTo>
                  <a:lnTo>
                    <a:pt x="44586" y="156715"/>
                  </a:lnTo>
                  <a:lnTo>
                    <a:pt x="39860" y="166070"/>
                  </a:lnTo>
                  <a:lnTo>
                    <a:pt x="35503" y="175775"/>
                  </a:lnTo>
                  <a:lnTo>
                    <a:pt x="31746" y="185903"/>
                  </a:lnTo>
                  <a:lnTo>
                    <a:pt x="29127" y="196687"/>
                  </a:lnTo>
                  <a:lnTo>
                    <a:pt x="27857" y="208178"/>
                  </a:lnTo>
                  <a:lnTo>
                    <a:pt x="28157" y="219487"/>
                  </a:lnTo>
                  <a:lnTo>
                    <a:pt x="30412" y="228949"/>
                  </a:lnTo>
                  <a:lnTo>
                    <a:pt x="34636" y="235785"/>
                  </a:lnTo>
                  <a:lnTo>
                    <a:pt x="40557" y="240050"/>
                  </a:lnTo>
                  <a:lnTo>
                    <a:pt x="47812" y="242163"/>
                  </a:lnTo>
                  <a:lnTo>
                    <a:pt x="56053" y="242612"/>
                  </a:lnTo>
                  <a:lnTo>
                    <a:pt x="64837" y="241510"/>
                  </a:lnTo>
                  <a:lnTo>
                    <a:pt x="73645" y="238593"/>
                  </a:lnTo>
                  <a:lnTo>
                    <a:pt x="82184" y="233858"/>
                  </a:lnTo>
                  <a:lnTo>
                    <a:pt x="90050" y="227394"/>
                  </a:lnTo>
                  <a:lnTo>
                    <a:pt x="96656" y="219229"/>
                  </a:lnTo>
                  <a:lnTo>
                    <a:pt x="101792" y="209558"/>
                  </a:lnTo>
                  <a:lnTo>
                    <a:pt x="105257" y="198996"/>
                  </a:lnTo>
                  <a:lnTo>
                    <a:pt x="106692" y="188455"/>
                  </a:lnTo>
                  <a:lnTo>
                    <a:pt x="106101" y="178446"/>
                  </a:lnTo>
                  <a:lnTo>
                    <a:pt x="103775" y="169101"/>
                  </a:lnTo>
                  <a:lnTo>
                    <a:pt x="100087" y="160365"/>
                  </a:lnTo>
                  <a:lnTo>
                    <a:pt x="95391" y="152118"/>
                  </a:lnTo>
                  <a:lnTo>
                    <a:pt x="89970" y="144240"/>
                  </a:lnTo>
                  <a:lnTo>
                    <a:pt x="84041" y="136628"/>
                  </a:lnTo>
                  <a:lnTo>
                    <a:pt x="77756" y="129208"/>
                  </a:lnTo>
                  <a:lnTo>
                    <a:pt x="71063" y="122086"/>
                  </a:lnTo>
                  <a:lnTo>
                    <a:pt x="63731" y="115530"/>
                  </a:lnTo>
                  <a:lnTo>
                    <a:pt x="55688" y="109634"/>
                  </a:lnTo>
                  <a:lnTo>
                    <a:pt x="47167" y="104184"/>
                  </a:lnTo>
                  <a:lnTo>
                    <a:pt x="38600" y="98757"/>
                  </a:lnTo>
                  <a:lnTo>
                    <a:pt x="30251" y="93098"/>
                  </a:lnTo>
                  <a:lnTo>
                    <a:pt x="22357" y="86974"/>
                  </a:lnTo>
                  <a:lnTo>
                    <a:pt x="15208" y="80098"/>
                  </a:lnTo>
                  <a:lnTo>
                    <a:pt x="8898" y="72393"/>
                  </a:lnTo>
                  <a:lnTo>
                    <a:pt x="3832" y="63946"/>
                  </a:lnTo>
                  <a:lnTo>
                    <a:pt x="783" y="54905"/>
                  </a:lnTo>
                  <a:lnTo>
                    <a:pt x="0" y="45427"/>
                  </a:lnTo>
                  <a:lnTo>
                    <a:pt x="1423" y="35962"/>
                  </a:lnTo>
                  <a:lnTo>
                    <a:pt x="4961" y="27222"/>
                  </a:lnTo>
                  <a:lnTo>
                    <a:pt x="10345" y="19538"/>
                  </a:lnTo>
                  <a:lnTo>
                    <a:pt x="17364" y="13058"/>
                  </a:lnTo>
                  <a:lnTo>
                    <a:pt x="25961" y="7923"/>
                  </a:lnTo>
                  <a:lnTo>
                    <a:pt x="35957" y="4066"/>
                  </a:lnTo>
                  <a:lnTo>
                    <a:pt x="46920" y="1440"/>
                  </a:lnTo>
                  <a:lnTo>
                    <a:pt x="58270" y="111"/>
                  </a:lnTo>
                  <a:lnTo>
                    <a:pt x="69634" y="0"/>
                  </a:lnTo>
                  <a:lnTo>
                    <a:pt x="80533" y="1228"/>
                  </a:lnTo>
                  <a:lnTo>
                    <a:pt x="90321" y="4179"/>
                  </a:lnTo>
                  <a:lnTo>
                    <a:pt x="98747" y="8893"/>
                  </a:lnTo>
                  <a:lnTo>
                    <a:pt x="105763" y="14678"/>
                  </a:lnTo>
                  <a:lnTo>
                    <a:pt x="112020" y="20857"/>
                  </a:lnTo>
                  <a:lnTo>
                    <a:pt x="118066" y="27971"/>
                  </a:lnTo>
                  <a:lnTo>
                    <a:pt x="124897" y="371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2726880" y="979150"/>
            <a:ext cx="421141" cy="714921"/>
            <a:chOff x="2726880" y="979150"/>
            <a:chExt cx="421141" cy="714921"/>
          </a:xfrm>
        </p:grpSpPr>
        <p:sp>
          <p:nvSpPr>
            <p:cNvPr id="213" name="Freeform 212"/>
            <p:cNvSpPr/>
            <p:nvPr/>
          </p:nvSpPr>
          <p:spPr>
            <a:xfrm>
              <a:off x="2832165" y="1000207"/>
              <a:ext cx="4705" cy="263213"/>
            </a:xfrm>
            <a:custGeom>
              <a:avLst/>
              <a:gdLst/>
              <a:ahLst/>
              <a:cxnLst/>
              <a:rect l="0" t="0" r="0" b="0"/>
              <a:pathLst>
                <a:path w="4705" h="263213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8"/>
                  </a:lnTo>
                  <a:lnTo>
                    <a:pt x="0" y="90896"/>
                  </a:lnTo>
                  <a:lnTo>
                    <a:pt x="0" y="105036"/>
                  </a:lnTo>
                  <a:lnTo>
                    <a:pt x="0" y="119150"/>
                  </a:lnTo>
                  <a:lnTo>
                    <a:pt x="5" y="133242"/>
                  </a:lnTo>
                  <a:lnTo>
                    <a:pt x="178" y="147318"/>
                  </a:lnTo>
                  <a:lnTo>
                    <a:pt x="826" y="161382"/>
                  </a:lnTo>
                  <a:lnTo>
                    <a:pt x="2070" y="175433"/>
                  </a:lnTo>
                  <a:lnTo>
                    <a:pt x="3550" y="189310"/>
                  </a:lnTo>
                  <a:lnTo>
                    <a:pt x="4550" y="202708"/>
                  </a:lnTo>
                  <a:lnTo>
                    <a:pt x="4704" y="215485"/>
                  </a:lnTo>
                  <a:lnTo>
                    <a:pt x="4138" y="227223"/>
                  </a:lnTo>
                  <a:lnTo>
                    <a:pt x="3239" y="238298"/>
                  </a:lnTo>
                  <a:lnTo>
                    <a:pt x="1924" y="24968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3063792" y="102126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8191" y="8868"/>
                  </a:lnTo>
                  <a:lnTo>
                    <a:pt x="16049" y="17855"/>
                  </a:lnTo>
                  <a:lnTo>
                    <a:pt x="14446" y="27855"/>
                  </a:lnTo>
                  <a:lnTo>
                    <a:pt x="13265" y="39008"/>
                  </a:lnTo>
                  <a:lnTo>
                    <a:pt x="12416" y="51468"/>
                  </a:lnTo>
                  <a:lnTo>
                    <a:pt x="11819" y="65175"/>
                  </a:lnTo>
                  <a:lnTo>
                    <a:pt x="11405" y="79766"/>
                  </a:lnTo>
                  <a:lnTo>
                    <a:pt x="11121" y="94695"/>
                  </a:lnTo>
                  <a:lnTo>
                    <a:pt x="10923" y="109619"/>
                  </a:lnTo>
                  <a:lnTo>
                    <a:pt x="10619" y="124400"/>
                  </a:lnTo>
                  <a:lnTo>
                    <a:pt x="9882" y="139010"/>
                  </a:lnTo>
                  <a:lnTo>
                    <a:pt x="8574" y="153472"/>
                  </a:lnTo>
                  <a:lnTo>
                    <a:pt x="6882" y="167982"/>
                  </a:lnTo>
                  <a:lnTo>
                    <a:pt x="5207" y="182876"/>
                  </a:lnTo>
                  <a:lnTo>
                    <a:pt x="3787" y="198297"/>
                  </a:lnTo>
                  <a:lnTo>
                    <a:pt x="2679" y="213855"/>
                  </a:lnTo>
                  <a:lnTo>
                    <a:pt x="1742" y="230462"/>
                  </a:lnTo>
                  <a:lnTo>
                    <a:pt x="896" y="25181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954334" y="979150"/>
              <a:ext cx="119988" cy="205379"/>
            </a:xfrm>
            <a:custGeom>
              <a:avLst/>
              <a:gdLst/>
              <a:ahLst/>
              <a:cxnLst/>
              <a:rect l="0" t="0" r="0" b="0"/>
              <a:pathLst>
                <a:path w="119988" h="205379">
                  <a:moveTo>
                    <a:pt x="119987" y="168456"/>
                  </a:moveTo>
                  <a:lnTo>
                    <a:pt x="111186" y="171456"/>
                  </a:lnTo>
                  <a:lnTo>
                    <a:pt x="102839" y="174879"/>
                  </a:lnTo>
                  <a:lnTo>
                    <a:pt x="94140" y="179071"/>
                  </a:lnTo>
                  <a:lnTo>
                    <a:pt x="85019" y="183798"/>
                  </a:lnTo>
                  <a:lnTo>
                    <a:pt x="75524" y="188631"/>
                  </a:lnTo>
                  <a:lnTo>
                    <a:pt x="65727" y="193304"/>
                  </a:lnTo>
                  <a:lnTo>
                    <a:pt x="55541" y="197567"/>
                  </a:lnTo>
                  <a:lnTo>
                    <a:pt x="44718" y="201120"/>
                  </a:lnTo>
                  <a:lnTo>
                    <a:pt x="33202" y="203862"/>
                  </a:lnTo>
                  <a:lnTo>
                    <a:pt x="21876" y="205378"/>
                  </a:lnTo>
                  <a:lnTo>
                    <a:pt x="12404" y="204889"/>
                  </a:lnTo>
                  <a:lnTo>
                    <a:pt x="5564" y="202149"/>
                  </a:lnTo>
                  <a:lnTo>
                    <a:pt x="1468" y="197377"/>
                  </a:lnTo>
                  <a:lnTo>
                    <a:pt x="0" y="190969"/>
                  </a:lnTo>
                  <a:lnTo>
                    <a:pt x="788" y="183323"/>
                  </a:lnTo>
                  <a:lnTo>
                    <a:pt x="3196" y="174616"/>
                  </a:lnTo>
                  <a:lnTo>
                    <a:pt x="6464" y="164803"/>
                  </a:lnTo>
                  <a:lnTo>
                    <a:pt x="10090" y="153947"/>
                  </a:lnTo>
                  <a:lnTo>
                    <a:pt x="13822" y="142219"/>
                  </a:lnTo>
                  <a:lnTo>
                    <a:pt x="17553" y="129815"/>
                  </a:lnTo>
                  <a:lnTo>
                    <a:pt x="21247" y="116918"/>
                  </a:lnTo>
                  <a:lnTo>
                    <a:pt x="24897" y="103833"/>
                  </a:lnTo>
                  <a:lnTo>
                    <a:pt x="28509" y="90976"/>
                  </a:lnTo>
                  <a:lnTo>
                    <a:pt x="32091" y="78551"/>
                  </a:lnTo>
                  <a:lnTo>
                    <a:pt x="35651" y="66581"/>
                  </a:lnTo>
                  <a:lnTo>
                    <a:pt x="39196" y="55003"/>
                  </a:lnTo>
                  <a:lnTo>
                    <a:pt x="42724" y="43744"/>
                  </a:lnTo>
                  <a:lnTo>
                    <a:pt x="46089" y="33179"/>
                  </a:lnTo>
                  <a:lnTo>
                    <a:pt x="49327" y="23091"/>
                  </a:lnTo>
                  <a:lnTo>
                    <a:pt x="52721" y="12593"/>
                  </a:lnTo>
                  <a:lnTo>
                    <a:pt x="5681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726880" y="1379233"/>
              <a:ext cx="421141" cy="31586"/>
            </a:xfrm>
            <a:custGeom>
              <a:avLst/>
              <a:gdLst/>
              <a:ahLst/>
              <a:cxnLst/>
              <a:rect l="0" t="0" r="0" b="0"/>
              <a:pathLst>
                <a:path w="421141" h="31586">
                  <a:moveTo>
                    <a:pt x="421140" y="0"/>
                  </a:moveTo>
                  <a:lnTo>
                    <a:pt x="409405" y="0"/>
                  </a:lnTo>
                  <a:lnTo>
                    <a:pt x="398277" y="0"/>
                  </a:lnTo>
                  <a:lnTo>
                    <a:pt x="386678" y="0"/>
                  </a:lnTo>
                  <a:lnTo>
                    <a:pt x="374517" y="0"/>
                  </a:lnTo>
                  <a:lnTo>
                    <a:pt x="361857" y="0"/>
                  </a:lnTo>
                  <a:lnTo>
                    <a:pt x="348805" y="5"/>
                  </a:lnTo>
                  <a:lnTo>
                    <a:pt x="335626" y="177"/>
                  </a:lnTo>
                  <a:lnTo>
                    <a:pt x="322709" y="825"/>
                  </a:lnTo>
                  <a:lnTo>
                    <a:pt x="310247" y="2079"/>
                  </a:lnTo>
                  <a:lnTo>
                    <a:pt x="298254" y="3904"/>
                  </a:lnTo>
                  <a:lnTo>
                    <a:pt x="286660" y="6201"/>
                  </a:lnTo>
                  <a:lnTo>
                    <a:pt x="275373" y="8852"/>
                  </a:lnTo>
                  <a:lnTo>
                    <a:pt x="264148" y="11598"/>
                  </a:lnTo>
                  <a:lnTo>
                    <a:pt x="252611" y="14054"/>
                  </a:lnTo>
                  <a:lnTo>
                    <a:pt x="240588" y="16039"/>
                  </a:lnTo>
                  <a:lnTo>
                    <a:pt x="228240" y="17710"/>
                  </a:lnTo>
                  <a:lnTo>
                    <a:pt x="215951" y="19445"/>
                  </a:lnTo>
                  <a:lnTo>
                    <a:pt x="203940" y="21463"/>
                  </a:lnTo>
                  <a:lnTo>
                    <a:pt x="192095" y="23651"/>
                  </a:lnTo>
                  <a:lnTo>
                    <a:pt x="180077" y="25666"/>
                  </a:lnTo>
                  <a:lnTo>
                    <a:pt x="167690" y="27319"/>
                  </a:lnTo>
                  <a:lnTo>
                    <a:pt x="154743" y="28581"/>
                  </a:lnTo>
                  <a:lnTo>
                    <a:pt x="140980" y="29503"/>
                  </a:lnTo>
                  <a:lnTo>
                    <a:pt x="126349" y="30158"/>
                  </a:lnTo>
                  <a:lnTo>
                    <a:pt x="111115" y="30615"/>
                  </a:lnTo>
                  <a:lnTo>
                    <a:pt x="95743" y="30929"/>
                  </a:lnTo>
                  <a:lnTo>
                    <a:pt x="80526" y="31143"/>
                  </a:lnTo>
                  <a:lnTo>
                    <a:pt x="65777" y="31288"/>
                  </a:lnTo>
                  <a:lnTo>
                    <a:pt x="50261" y="31402"/>
                  </a:lnTo>
                  <a:lnTo>
                    <a:pt x="30382" y="3149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834457" y="1457453"/>
              <a:ext cx="155637" cy="236618"/>
            </a:xfrm>
            <a:custGeom>
              <a:avLst/>
              <a:gdLst/>
              <a:ahLst/>
              <a:cxnLst/>
              <a:rect l="0" t="0" r="0" b="0"/>
              <a:pathLst>
                <a:path w="155637" h="236618">
                  <a:moveTo>
                    <a:pt x="155636" y="27065"/>
                  </a:moveTo>
                  <a:lnTo>
                    <a:pt x="149701" y="32932"/>
                  </a:lnTo>
                  <a:lnTo>
                    <a:pt x="143497" y="38497"/>
                  </a:lnTo>
                  <a:lnTo>
                    <a:pt x="136406" y="44296"/>
                  </a:lnTo>
                  <a:lnTo>
                    <a:pt x="128638" y="50376"/>
                  </a:lnTo>
                  <a:lnTo>
                    <a:pt x="120640" y="56706"/>
                  </a:lnTo>
                  <a:lnTo>
                    <a:pt x="112699" y="63244"/>
                  </a:lnTo>
                  <a:lnTo>
                    <a:pt x="104925" y="70265"/>
                  </a:lnTo>
                  <a:lnTo>
                    <a:pt x="97331" y="78345"/>
                  </a:lnTo>
                  <a:lnTo>
                    <a:pt x="89894" y="87699"/>
                  </a:lnTo>
                  <a:lnTo>
                    <a:pt x="82580" y="97914"/>
                  </a:lnTo>
                  <a:lnTo>
                    <a:pt x="75354" y="108156"/>
                  </a:lnTo>
                  <a:lnTo>
                    <a:pt x="68198" y="117940"/>
                  </a:lnTo>
                  <a:lnTo>
                    <a:pt x="61256" y="127457"/>
                  </a:lnTo>
                  <a:lnTo>
                    <a:pt x="54820" y="137366"/>
                  </a:lnTo>
                  <a:lnTo>
                    <a:pt x="49015" y="148033"/>
                  </a:lnTo>
                  <a:lnTo>
                    <a:pt x="43964" y="159502"/>
                  </a:lnTo>
                  <a:lnTo>
                    <a:pt x="39870" y="171667"/>
                  </a:lnTo>
                  <a:lnTo>
                    <a:pt x="36761" y="184362"/>
                  </a:lnTo>
                  <a:lnTo>
                    <a:pt x="34995" y="196956"/>
                  </a:lnTo>
                  <a:lnTo>
                    <a:pt x="35316" y="208412"/>
                  </a:lnTo>
                  <a:lnTo>
                    <a:pt x="37943" y="218247"/>
                  </a:lnTo>
                  <a:lnTo>
                    <a:pt x="42640" y="226169"/>
                  </a:lnTo>
                  <a:lnTo>
                    <a:pt x="48997" y="231822"/>
                  </a:lnTo>
                  <a:lnTo>
                    <a:pt x="56600" y="235247"/>
                  </a:lnTo>
                  <a:lnTo>
                    <a:pt x="64938" y="236617"/>
                  </a:lnTo>
                  <a:lnTo>
                    <a:pt x="73439" y="236040"/>
                  </a:lnTo>
                  <a:lnTo>
                    <a:pt x="81774" y="233766"/>
                  </a:lnTo>
                  <a:lnTo>
                    <a:pt x="89672" y="229972"/>
                  </a:lnTo>
                  <a:lnTo>
                    <a:pt x="96830" y="224686"/>
                  </a:lnTo>
                  <a:lnTo>
                    <a:pt x="103154" y="218055"/>
                  </a:lnTo>
                  <a:lnTo>
                    <a:pt x="108402" y="210163"/>
                  </a:lnTo>
                  <a:lnTo>
                    <a:pt x="112104" y="200963"/>
                  </a:lnTo>
                  <a:lnTo>
                    <a:pt x="114146" y="190560"/>
                  </a:lnTo>
                  <a:lnTo>
                    <a:pt x="114552" y="179491"/>
                  </a:lnTo>
                  <a:lnTo>
                    <a:pt x="113312" y="168601"/>
                  </a:lnTo>
                  <a:lnTo>
                    <a:pt x="110586" y="158359"/>
                  </a:lnTo>
                  <a:lnTo>
                    <a:pt x="106486" y="149027"/>
                  </a:lnTo>
                  <a:lnTo>
                    <a:pt x="100994" y="140831"/>
                  </a:lnTo>
                  <a:lnTo>
                    <a:pt x="94233" y="133760"/>
                  </a:lnTo>
                  <a:lnTo>
                    <a:pt x="86593" y="127485"/>
                  </a:lnTo>
                  <a:lnTo>
                    <a:pt x="78627" y="121489"/>
                  </a:lnTo>
                  <a:lnTo>
                    <a:pt x="70676" y="115450"/>
                  </a:lnTo>
                  <a:lnTo>
                    <a:pt x="62711" y="109406"/>
                  </a:lnTo>
                  <a:lnTo>
                    <a:pt x="54450" y="103648"/>
                  </a:lnTo>
                  <a:lnTo>
                    <a:pt x="45748" y="98324"/>
                  </a:lnTo>
                  <a:lnTo>
                    <a:pt x="36768" y="93275"/>
                  </a:lnTo>
                  <a:lnTo>
                    <a:pt x="27886" y="88124"/>
                  </a:lnTo>
                  <a:lnTo>
                    <a:pt x="19330" y="82655"/>
                  </a:lnTo>
                  <a:lnTo>
                    <a:pt x="11635" y="76659"/>
                  </a:lnTo>
                  <a:lnTo>
                    <a:pt x="5685" y="69870"/>
                  </a:lnTo>
                  <a:lnTo>
                    <a:pt x="1806" y="62227"/>
                  </a:lnTo>
                  <a:lnTo>
                    <a:pt x="0" y="53992"/>
                  </a:lnTo>
                  <a:lnTo>
                    <a:pt x="219" y="45626"/>
                  </a:lnTo>
                  <a:lnTo>
                    <a:pt x="2221" y="37414"/>
                  </a:lnTo>
                  <a:lnTo>
                    <a:pt x="5816" y="29614"/>
                  </a:lnTo>
                  <a:lnTo>
                    <a:pt x="10961" y="22530"/>
                  </a:lnTo>
                  <a:lnTo>
                    <a:pt x="17495" y="16254"/>
                  </a:lnTo>
                  <a:lnTo>
                    <a:pt x="25320" y="10870"/>
                  </a:lnTo>
                  <a:lnTo>
                    <a:pt x="34474" y="6545"/>
                  </a:lnTo>
                  <a:lnTo>
                    <a:pt x="44855" y="3268"/>
                  </a:lnTo>
                  <a:lnTo>
                    <a:pt x="56250" y="1049"/>
                  </a:lnTo>
                  <a:lnTo>
                    <a:pt x="68422" y="0"/>
                  </a:lnTo>
                  <a:lnTo>
                    <a:pt x="81147" y="66"/>
                  </a:lnTo>
                  <a:lnTo>
                    <a:pt x="93653" y="913"/>
                  </a:lnTo>
                  <a:lnTo>
                    <a:pt x="105850" y="2096"/>
                  </a:lnTo>
                  <a:lnTo>
                    <a:pt x="118806" y="3716"/>
                  </a:lnTo>
                  <a:lnTo>
                    <a:pt x="134579" y="60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593121" y="3127582"/>
            <a:ext cx="1363743" cy="1282352"/>
            <a:chOff x="593121" y="3127582"/>
            <a:chExt cx="1363743" cy="1282352"/>
          </a:xfrm>
        </p:grpSpPr>
        <p:sp>
          <p:nvSpPr>
            <p:cNvPr id="219" name="Freeform 218"/>
            <p:cNvSpPr/>
            <p:nvPr/>
          </p:nvSpPr>
          <p:spPr>
            <a:xfrm>
              <a:off x="1400290" y="3263834"/>
              <a:ext cx="226463" cy="263213"/>
            </a:xfrm>
            <a:custGeom>
              <a:avLst/>
              <a:gdLst/>
              <a:ahLst/>
              <a:cxnLst/>
              <a:rect l="0" t="0" r="0" b="0"/>
              <a:pathLst>
                <a:path w="226463" h="263213">
                  <a:moveTo>
                    <a:pt x="0" y="0"/>
                  </a:moveTo>
                  <a:lnTo>
                    <a:pt x="11668" y="67"/>
                  </a:lnTo>
                  <a:lnTo>
                    <a:pt x="22156" y="707"/>
                  </a:lnTo>
                  <a:lnTo>
                    <a:pt x="32467" y="2004"/>
                  </a:lnTo>
                  <a:lnTo>
                    <a:pt x="43114" y="3864"/>
                  </a:lnTo>
                  <a:lnTo>
                    <a:pt x="54755" y="6180"/>
                  </a:lnTo>
                  <a:lnTo>
                    <a:pt x="67646" y="8842"/>
                  </a:lnTo>
                  <a:lnTo>
                    <a:pt x="81553" y="11593"/>
                  </a:lnTo>
                  <a:lnTo>
                    <a:pt x="95955" y="14051"/>
                  </a:lnTo>
                  <a:lnTo>
                    <a:pt x="110498" y="16034"/>
                  </a:lnTo>
                  <a:lnTo>
                    <a:pt x="125178" y="17532"/>
                  </a:lnTo>
                  <a:lnTo>
                    <a:pt x="140244" y="18620"/>
                  </a:lnTo>
                  <a:lnTo>
                    <a:pt x="155814" y="19384"/>
                  </a:lnTo>
                  <a:lnTo>
                    <a:pt x="171540" y="19746"/>
                  </a:lnTo>
                  <a:lnTo>
                    <a:pt x="186725" y="19465"/>
                  </a:lnTo>
                  <a:lnTo>
                    <a:pt x="200998" y="18487"/>
                  </a:lnTo>
                  <a:lnTo>
                    <a:pt x="213709" y="17776"/>
                  </a:lnTo>
                  <a:lnTo>
                    <a:pt x="222688" y="19352"/>
                  </a:lnTo>
                  <a:lnTo>
                    <a:pt x="226462" y="23490"/>
                  </a:lnTo>
                  <a:lnTo>
                    <a:pt x="226318" y="28756"/>
                  </a:lnTo>
                  <a:lnTo>
                    <a:pt x="223488" y="34713"/>
                  </a:lnTo>
                  <a:lnTo>
                    <a:pt x="218603" y="41488"/>
                  </a:lnTo>
                  <a:lnTo>
                    <a:pt x="212122" y="49117"/>
                  </a:lnTo>
                  <a:lnTo>
                    <a:pt x="204439" y="57339"/>
                  </a:lnTo>
                  <a:lnTo>
                    <a:pt x="195881" y="65695"/>
                  </a:lnTo>
                  <a:lnTo>
                    <a:pt x="186708" y="73908"/>
                  </a:lnTo>
                  <a:lnTo>
                    <a:pt x="177271" y="82047"/>
                  </a:lnTo>
                  <a:lnTo>
                    <a:pt x="168012" y="90424"/>
                  </a:lnTo>
                  <a:lnTo>
                    <a:pt x="159151" y="99208"/>
                  </a:lnTo>
                  <a:lnTo>
                    <a:pt x="150557" y="108412"/>
                  </a:lnTo>
                  <a:lnTo>
                    <a:pt x="141865" y="117978"/>
                  </a:lnTo>
                  <a:lnTo>
                    <a:pt x="132870" y="127820"/>
                  </a:lnTo>
                  <a:lnTo>
                    <a:pt x="123692" y="137700"/>
                  </a:lnTo>
                  <a:lnTo>
                    <a:pt x="114676" y="147254"/>
                  </a:lnTo>
                  <a:lnTo>
                    <a:pt x="106016" y="156311"/>
                  </a:lnTo>
                  <a:lnTo>
                    <a:pt x="97744" y="165037"/>
                  </a:lnTo>
                  <a:lnTo>
                    <a:pt x="89808" y="173815"/>
                  </a:lnTo>
                  <a:lnTo>
                    <a:pt x="82142" y="182873"/>
                  </a:lnTo>
                  <a:lnTo>
                    <a:pt x="74842" y="192262"/>
                  </a:lnTo>
                  <a:lnTo>
                    <a:pt x="68159" y="201952"/>
                  </a:lnTo>
                  <a:lnTo>
                    <a:pt x="62185" y="211873"/>
                  </a:lnTo>
                  <a:lnTo>
                    <a:pt x="57004" y="221702"/>
                  </a:lnTo>
                  <a:lnTo>
                    <a:pt x="52267" y="231944"/>
                  </a:lnTo>
                  <a:lnTo>
                    <a:pt x="47560" y="244614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1231834" y="3663917"/>
              <a:ext cx="473783" cy="42115"/>
            </a:xfrm>
            <a:custGeom>
              <a:avLst/>
              <a:gdLst/>
              <a:ahLst/>
              <a:cxnLst/>
              <a:rect l="0" t="0" r="0" b="0"/>
              <a:pathLst>
                <a:path w="473783" h="42115">
                  <a:moveTo>
                    <a:pt x="473782" y="0"/>
                  </a:moveTo>
                  <a:lnTo>
                    <a:pt x="462047" y="0"/>
                  </a:lnTo>
                  <a:lnTo>
                    <a:pt x="450918" y="0"/>
                  </a:lnTo>
                  <a:lnTo>
                    <a:pt x="439320" y="4"/>
                  </a:lnTo>
                  <a:lnTo>
                    <a:pt x="427159" y="177"/>
                  </a:lnTo>
                  <a:lnTo>
                    <a:pt x="414499" y="825"/>
                  </a:lnTo>
                  <a:lnTo>
                    <a:pt x="401443" y="2074"/>
                  </a:lnTo>
                  <a:lnTo>
                    <a:pt x="388091" y="3726"/>
                  </a:lnTo>
                  <a:lnTo>
                    <a:pt x="374525" y="5375"/>
                  </a:lnTo>
                  <a:lnTo>
                    <a:pt x="360806" y="6778"/>
                  </a:lnTo>
                  <a:lnTo>
                    <a:pt x="346814" y="7870"/>
                  </a:lnTo>
                  <a:lnTo>
                    <a:pt x="332275" y="8678"/>
                  </a:lnTo>
                  <a:lnTo>
                    <a:pt x="317084" y="9257"/>
                  </a:lnTo>
                  <a:lnTo>
                    <a:pt x="301287" y="9662"/>
                  </a:lnTo>
                  <a:lnTo>
                    <a:pt x="284997" y="9941"/>
                  </a:lnTo>
                  <a:lnTo>
                    <a:pt x="268342" y="10137"/>
                  </a:lnTo>
                  <a:lnTo>
                    <a:pt x="251751" y="10440"/>
                  </a:lnTo>
                  <a:lnTo>
                    <a:pt x="235919" y="11176"/>
                  </a:lnTo>
                  <a:lnTo>
                    <a:pt x="221153" y="12483"/>
                  </a:lnTo>
                  <a:lnTo>
                    <a:pt x="207103" y="14175"/>
                  </a:lnTo>
                  <a:lnTo>
                    <a:pt x="192982" y="15850"/>
                  </a:lnTo>
                  <a:lnTo>
                    <a:pt x="178327" y="17271"/>
                  </a:lnTo>
                  <a:lnTo>
                    <a:pt x="163023" y="18375"/>
                  </a:lnTo>
                  <a:lnTo>
                    <a:pt x="147130" y="19191"/>
                  </a:lnTo>
                  <a:lnTo>
                    <a:pt x="130770" y="19779"/>
                  </a:lnTo>
                  <a:lnTo>
                    <a:pt x="114222" y="20360"/>
                  </a:lnTo>
                  <a:lnTo>
                    <a:pt x="97894" y="21291"/>
                  </a:lnTo>
                  <a:lnTo>
                    <a:pt x="81999" y="22737"/>
                  </a:lnTo>
                  <a:lnTo>
                    <a:pt x="66777" y="24731"/>
                  </a:lnTo>
                  <a:lnTo>
                    <a:pt x="50884" y="27562"/>
                  </a:lnTo>
                  <a:lnTo>
                    <a:pt x="30691" y="325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1329190" y="3773612"/>
              <a:ext cx="207971" cy="398094"/>
            </a:xfrm>
            <a:custGeom>
              <a:avLst/>
              <a:gdLst/>
              <a:ahLst/>
              <a:cxnLst/>
              <a:rect l="0" t="0" r="0" b="0"/>
              <a:pathLst>
                <a:path w="207971" h="398094">
                  <a:moveTo>
                    <a:pt x="207970" y="111403"/>
                  </a:moveTo>
                  <a:lnTo>
                    <a:pt x="199236" y="117271"/>
                  </a:lnTo>
                  <a:lnTo>
                    <a:pt x="191529" y="122835"/>
                  </a:lnTo>
                  <a:lnTo>
                    <a:pt x="184123" y="128634"/>
                  </a:lnTo>
                  <a:lnTo>
                    <a:pt x="176689" y="134715"/>
                  </a:lnTo>
                  <a:lnTo>
                    <a:pt x="168862" y="141045"/>
                  </a:lnTo>
                  <a:lnTo>
                    <a:pt x="160488" y="147578"/>
                  </a:lnTo>
                  <a:lnTo>
                    <a:pt x="151745" y="154426"/>
                  </a:lnTo>
                  <a:lnTo>
                    <a:pt x="143030" y="161857"/>
                  </a:lnTo>
                  <a:lnTo>
                    <a:pt x="134576" y="169968"/>
                  </a:lnTo>
                  <a:lnTo>
                    <a:pt x="126443" y="178704"/>
                  </a:lnTo>
                  <a:lnTo>
                    <a:pt x="118602" y="187945"/>
                  </a:lnTo>
                  <a:lnTo>
                    <a:pt x="110995" y="197571"/>
                  </a:lnTo>
                  <a:lnTo>
                    <a:pt x="103565" y="207474"/>
                  </a:lnTo>
                  <a:lnTo>
                    <a:pt x="96262" y="217575"/>
                  </a:lnTo>
                  <a:lnTo>
                    <a:pt x="89049" y="227818"/>
                  </a:lnTo>
                  <a:lnTo>
                    <a:pt x="81898" y="238323"/>
                  </a:lnTo>
                  <a:lnTo>
                    <a:pt x="74790" y="249368"/>
                  </a:lnTo>
                  <a:lnTo>
                    <a:pt x="67716" y="261061"/>
                  </a:lnTo>
                  <a:lnTo>
                    <a:pt x="60830" y="273355"/>
                  </a:lnTo>
                  <a:lnTo>
                    <a:pt x="54432" y="286140"/>
                  </a:lnTo>
                  <a:lnTo>
                    <a:pt x="48648" y="299294"/>
                  </a:lnTo>
                  <a:lnTo>
                    <a:pt x="43443" y="312550"/>
                  </a:lnTo>
                  <a:lnTo>
                    <a:pt x="38712" y="325523"/>
                  </a:lnTo>
                  <a:lnTo>
                    <a:pt x="34358" y="338019"/>
                  </a:lnTo>
                  <a:lnTo>
                    <a:pt x="30772" y="349868"/>
                  </a:lnTo>
                  <a:lnTo>
                    <a:pt x="28800" y="360832"/>
                  </a:lnTo>
                  <a:lnTo>
                    <a:pt x="28782" y="370865"/>
                  </a:lnTo>
                  <a:lnTo>
                    <a:pt x="30908" y="379755"/>
                  </a:lnTo>
                  <a:lnTo>
                    <a:pt x="35458" y="387057"/>
                  </a:lnTo>
                  <a:lnTo>
                    <a:pt x="42334" y="392663"/>
                  </a:lnTo>
                  <a:lnTo>
                    <a:pt x="51001" y="396445"/>
                  </a:lnTo>
                  <a:lnTo>
                    <a:pt x="60711" y="398093"/>
                  </a:lnTo>
                  <a:lnTo>
                    <a:pt x="70933" y="397646"/>
                  </a:lnTo>
                  <a:lnTo>
                    <a:pt x="81215" y="395415"/>
                  </a:lnTo>
                  <a:lnTo>
                    <a:pt x="91110" y="391791"/>
                  </a:lnTo>
                  <a:lnTo>
                    <a:pt x="100428" y="387134"/>
                  </a:lnTo>
                  <a:lnTo>
                    <a:pt x="109175" y="381568"/>
                  </a:lnTo>
                  <a:lnTo>
                    <a:pt x="117444" y="375010"/>
                  </a:lnTo>
                  <a:lnTo>
                    <a:pt x="125345" y="367494"/>
                  </a:lnTo>
                  <a:lnTo>
                    <a:pt x="132976" y="359329"/>
                  </a:lnTo>
                  <a:lnTo>
                    <a:pt x="140415" y="351002"/>
                  </a:lnTo>
                  <a:lnTo>
                    <a:pt x="147720" y="342805"/>
                  </a:lnTo>
                  <a:lnTo>
                    <a:pt x="154932" y="334673"/>
                  </a:lnTo>
                  <a:lnTo>
                    <a:pt x="162082" y="326300"/>
                  </a:lnTo>
                  <a:lnTo>
                    <a:pt x="169179" y="317514"/>
                  </a:lnTo>
                  <a:lnTo>
                    <a:pt x="175911" y="308138"/>
                  </a:lnTo>
                  <a:lnTo>
                    <a:pt x="181673" y="297925"/>
                  </a:lnTo>
                  <a:lnTo>
                    <a:pt x="186207" y="286830"/>
                  </a:lnTo>
                  <a:lnTo>
                    <a:pt x="189420" y="275124"/>
                  </a:lnTo>
                  <a:lnTo>
                    <a:pt x="191209" y="263274"/>
                  </a:lnTo>
                  <a:lnTo>
                    <a:pt x="191662" y="251570"/>
                  </a:lnTo>
                  <a:lnTo>
                    <a:pt x="190678" y="240272"/>
                  </a:lnTo>
                  <a:lnTo>
                    <a:pt x="187899" y="229685"/>
                  </a:lnTo>
                  <a:lnTo>
                    <a:pt x="183294" y="219901"/>
                  </a:lnTo>
                  <a:lnTo>
                    <a:pt x="177271" y="210838"/>
                  </a:lnTo>
                  <a:lnTo>
                    <a:pt x="170474" y="202358"/>
                  </a:lnTo>
                  <a:lnTo>
                    <a:pt x="163346" y="194319"/>
                  </a:lnTo>
                  <a:lnTo>
                    <a:pt x="155952" y="186766"/>
                  </a:lnTo>
                  <a:lnTo>
                    <a:pt x="148083" y="179911"/>
                  </a:lnTo>
                  <a:lnTo>
                    <a:pt x="139643" y="173813"/>
                  </a:lnTo>
                  <a:lnTo>
                    <a:pt x="130671" y="168224"/>
                  </a:lnTo>
                  <a:lnTo>
                    <a:pt x="121261" y="162705"/>
                  </a:lnTo>
                  <a:lnTo>
                    <a:pt x="111520" y="156993"/>
                  </a:lnTo>
                  <a:lnTo>
                    <a:pt x="101536" y="151172"/>
                  </a:lnTo>
                  <a:lnTo>
                    <a:pt x="91381" y="145565"/>
                  </a:lnTo>
                  <a:lnTo>
                    <a:pt x="81106" y="140342"/>
                  </a:lnTo>
                  <a:lnTo>
                    <a:pt x="70750" y="135361"/>
                  </a:lnTo>
                  <a:lnTo>
                    <a:pt x="60337" y="130256"/>
                  </a:lnTo>
                  <a:lnTo>
                    <a:pt x="49890" y="124822"/>
                  </a:lnTo>
                  <a:lnTo>
                    <a:pt x="39587" y="119019"/>
                  </a:lnTo>
                  <a:lnTo>
                    <a:pt x="29741" y="112892"/>
                  </a:lnTo>
                  <a:lnTo>
                    <a:pt x="20503" y="106504"/>
                  </a:lnTo>
                  <a:lnTo>
                    <a:pt x="12334" y="99754"/>
                  </a:lnTo>
                  <a:lnTo>
                    <a:pt x="6058" y="92392"/>
                  </a:lnTo>
                  <a:lnTo>
                    <a:pt x="1956" y="84332"/>
                  </a:lnTo>
                  <a:lnTo>
                    <a:pt x="0" y="75802"/>
                  </a:lnTo>
                  <a:lnTo>
                    <a:pt x="117" y="67230"/>
                  </a:lnTo>
                  <a:lnTo>
                    <a:pt x="2046" y="58872"/>
                  </a:lnTo>
                  <a:lnTo>
                    <a:pt x="5423" y="50803"/>
                  </a:lnTo>
                  <a:lnTo>
                    <a:pt x="9889" y="43005"/>
                  </a:lnTo>
                  <a:lnTo>
                    <a:pt x="15149" y="35431"/>
                  </a:lnTo>
                  <a:lnTo>
                    <a:pt x="21135" y="28193"/>
                  </a:lnTo>
                  <a:lnTo>
                    <a:pt x="27983" y="21552"/>
                  </a:lnTo>
                  <a:lnTo>
                    <a:pt x="35707" y="15605"/>
                  </a:lnTo>
                  <a:lnTo>
                    <a:pt x="44352" y="10458"/>
                  </a:lnTo>
                  <a:lnTo>
                    <a:pt x="54065" y="6299"/>
                  </a:lnTo>
                  <a:lnTo>
                    <a:pt x="64821" y="3137"/>
                  </a:lnTo>
                  <a:lnTo>
                    <a:pt x="76299" y="996"/>
                  </a:lnTo>
                  <a:lnTo>
                    <a:pt x="87996" y="0"/>
                  </a:lnTo>
                  <a:lnTo>
                    <a:pt x="99597" y="112"/>
                  </a:lnTo>
                  <a:lnTo>
                    <a:pt x="110826" y="1322"/>
                  </a:lnTo>
                  <a:lnTo>
                    <a:pt x="121366" y="3728"/>
                  </a:lnTo>
                  <a:lnTo>
                    <a:pt x="131120" y="7277"/>
                  </a:lnTo>
                  <a:lnTo>
                    <a:pt x="140162" y="11948"/>
                  </a:lnTo>
                  <a:lnTo>
                    <a:pt x="148629" y="17832"/>
                  </a:lnTo>
                  <a:lnTo>
                    <a:pt x="156654" y="24864"/>
                  </a:lnTo>
                  <a:lnTo>
                    <a:pt x="164054" y="32975"/>
                  </a:lnTo>
                  <a:lnTo>
                    <a:pt x="171060" y="43282"/>
                  </a:lnTo>
                  <a:lnTo>
                    <a:pt x="178291" y="60042"/>
                  </a:lnTo>
                  <a:lnTo>
                    <a:pt x="186913" y="90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958093" y="3474404"/>
              <a:ext cx="31586" cy="589597"/>
            </a:xfrm>
            <a:custGeom>
              <a:avLst/>
              <a:gdLst/>
              <a:ahLst/>
              <a:cxnLst/>
              <a:rect l="0" t="0" r="0" b="0"/>
              <a:pathLst>
                <a:path w="31586" h="58959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0" y="85330"/>
                  </a:lnTo>
                  <a:lnTo>
                    <a:pt x="0" y="104739"/>
                  </a:lnTo>
                  <a:lnTo>
                    <a:pt x="0" y="124058"/>
                  </a:lnTo>
                  <a:lnTo>
                    <a:pt x="4" y="142561"/>
                  </a:lnTo>
                  <a:lnTo>
                    <a:pt x="177" y="160064"/>
                  </a:lnTo>
                  <a:lnTo>
                    <a:pt x="825" y="176658"/>
                  </a:lnTo>
                  <a:lnTo>
                    <a:pt x="2074" y="192522"/>
                  </a:lnTo>
                  <a:lnTo>
                    <a:pt x="3727" y="207838"/>
                  </a:lnTo>
                  <a:lnTo>
                    <a:pt x="5375" y="222758"/>
                  </a:lnTo>
                  <a:lnTo>
                    <a:pt x="6778" y="237402"/>
                  </a:lnTo>
                  <a:lnTo>
                    <a:pt x="7871" y="252022"/>
                  </a:lnTo>
                  <a:lnTo>
                    <a:pt x="8679" y="266985"/>
                  </a:lnTo>
                  <a:lnTo>
                    <a:pt x="9261" y="282462"/>
                  </a:lnTo>
                  <a:lnTo>
                    <a:pt x="9839" y="298450"/>
                  </a:lnTo>
                  <a:lnTo>
                    <a:pt x="10767" y="314868"/>
                  </a:lnTo>
                  <a:lnTo>
                    <a:pt x="12207" y="331614"/>
                  </a:lnTo>
                  <a:lnTo>
                    <a:pt x="13989" y="348434"/>
                  </a:lnTo>
                  <a:lnTo>
                    <a:pt x="15725" y="364953"/>
                  </a:lnTo>
                  <a:lnTo>
                    <a:pt x="17187" y="380989"/>
                  </a:lnTo>
                  <a:lnTo>
                    <a:pt x="18319" y="396536"/>
                  </a:lnTo>
                  <a:lnTo>
                    <a:pt x="19154" y="411669"/>
                  </a:lnTo>
                  <a:lnTo>
                    <a:pt x="19750" y="426481"/>
                  </a:lnTo>
                  <a:lnTo>
                    <a:pt x="20166" y="441057"/>
                  </a:lnTo>
                  <a:lnTo>
                    <a:pt x="20454" y="455465"/>
                  </a:lnTo>
                  <a:lnTo>
                    <a:pt x="20655" y="469750"/>
                  </a:lnTo>
                  <a:lnTo>
                    <a:pt x="20961" y="483785"/>
                  </a:lnTo>
                  <a:lnTo>
                    <a:pt x="21699" y="497290"/>
                  </a:lnTo>
                  <a:lnTo>
                    <a:pt x="23008" y="510152"/>
                  </a:lnTo>
                  <a:lnTo>
                    <a:pt x="24710" y="522543"/>
                  </a:lnTo>
                  <a:lnTo>
                    <a:pt x="26569" y="536360"/>
                  </a:lnTo>
                  <a:lnTo>
                    <a:pt x="28749" y="556171"/>
                  </a:lnTo>
                  <a:lnTo>
                    <a:pt x="31585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93121" y="3127582"/>
              <a:ext cx="1363743" cy="1282352"/>
            </a:xfrm>
            <a:custGeom>
              <a:avLst/>
              <a:gdLst/>
              <a:ahLst/>
              <a:cxnLst/>
              <a:rect l="0" t="0" r="0" b="0"/>
              <a:pathLst>
                <a:path w="1363743" h="1282352">
                  <a:moveTo>
                    <a:pt x="533428" y="83609"/>
                  </a:moveTo>
                  <a:lnTo>
                    <a:pt x="521693" y="86476"/>
                  </a:lnTo>
                  <a:lnTo>
                    <a:pt x="510564" y="88618"/>
                  </a:lnTo>
                  <a:lnTo>
                    <a:pt x="498965" y="90226"/>
                  </a:lnTo>
                  <a:lnTo>
                    <a:pt x="486804" y="91579"/>
                  </a:lnTo>
                  <a:lnTo>
                    <a:pt x="474144" y="93076"/>
                  </a:lnTo>
                  <a:lnTo>
                    <a:pt x="461084" y="94927"/>
                  </a:lnTo>
                  <a:lnTo>
                    <a:pt x="447559" y="97167"/>
                  </a:lnTo>
                  <a:lnTo>
                    <a:pt x="433345" y="99747"/>
                  </a:lnTo>
                  <a:lnTo>
                    <a:pt x="418381" y="102602"/>
                  </a:lnTo>
                  <a:lnTo>
                    <a:pt x="402910" y="105823"/>
                  </a:lnTo>
                  <a:lnTo>
                    <a:pt x="387372" y="109664"/>
                  </a:lnTo>
                  <a:lnTo>
                    <a:pt x="372035" y="114206"/>
                  </a:lnTo>
                  <a:lnTo>
                    <a:pt x="357144" y="119222"/>
                  </a:lnTo>
                  <a:lnTo>
                    <a:pt x="342991" y="124281"/>
                  </a:lnTo>
                  <a:lnTo>
                    <a:pt x="329653" y="129136"/>
                  </a:lnTo>
                  <a:lnTo>
                    <a:pt x="316883" y="134039"/>
                  </a:lnTo>
                  <a:lnTo>
                    <a:pt x="304227" y="139623"/>
                  </a:lnTo>
                  <a:lnTo>
                    <a:pt x="291409" y="146198"/>
                  </a:lnTo>
                  <a:lnTo>
                    <a:pt x="278340" y="153749"/>
                  </a:lnTo>
                  <a:lnTo>
                    <a:pt x="265027" y="162123"/>
                  </a:lnTo>
                  <a:lnTo>
                    <a:pt x="251520" y="171125"/>
                  </a:lnTo>
                  <a:lnTo>
                    <a:pt x="238194" y="180424"/>
                  </a:lnTo>
                  <a:lnTo>
                    <a:pt x="225707" y="189579"/>
                  </a:lnTo>
                  <a:lnTo>
                    <a:pt x="214341" y="198365"/>
                  </a:lnTo>
                  <a:lnTo>
                    <a:pt x="203727" y="206907"/>
                  </a:lnTo>
                  <a:lnTo>
                    <a:pt x="193065" y="215562"/>
                  </a:lnTo>
                  <a:lnTo>
                    <a:pt x="181900" y="224537"/>
                  </a:lnTo>
                  <a:lnTo>
                    <a:pt x="170603" y="233871"/>
                  </a:lnTo>
                  <a:lnTo>
                    <a:pt x="160150" y="243523"/>
                  </a:lnTo>
                  <a:lnTo>
                    <a:pt x="151039" y="253424"/>
                  </a:lnTo>
                  <a:lnTo>
                    <a:pt x="143126" y="263344"/>
                  </a:lnTo>
                  <a:lnTo>
                    <a:pt x="135895" y="272924"/>
                  </a:lnTo>
                  <a:lnTo>
                    <a:pt x="128955" y="282009"/>
                  </a:lnTo>
                  <a:lnTo>
                    <a:pt x="121936" y="291091"/>
                  </a:lnTo>
                  <a:lnTo>
                    <a:pt x="114444" y="301175"/>
                  </a:lnTo>
                  <a:lnTo>
                    <a:pt x="106323" y="312744"/>
                  </a:lnTo>
                  <a:lnTo>
                    <a:pt x="97764" y="325788"/>
                  </a:lnTo>
                  <a:lnTo>
                    <a:pt x="89179" y="340074"/>
                  </a:lnTo>
                  <a:lnTo>
                    <a:pt x="80820" y="355308"/>
                  </a:lnTo>
                  <a:lnTo>
                    <a:pt x="72922" y="370909"/>
                  </a:lnTo>
                  <a:lnTo>
                    <a:pt x="65772" y="386062"/>
                  </a:lnTo>
                  <a:lnTo>
                    <a:pt x="59447" y="400355"/>
                  </a:lnTo>
                  <a:lnTo>
                    <a:pt x="53861" y="413746"/>
                  </a:lnTo>
                  <a:lnTo>
                    <a:pt x="48868" y="426359"/>
                  </a:lnTo>
                  <a:lnTo>
                    <a:pt x="44320" y="438366"/>
                  </a:lnTo>
                  <a:lnTo>
                    <a:pt x="40093" y="449923"/>
                  </a:lnTo>
                  <a:lnTo>
                    <a:pt x="36094" y="461159"/>
                  </a:lnTo>
                  <a:lnTo>
                    <a:pt x="32252" y="472169"/>
                  </a:lnTo>
                  <a:lnTo>
                    <a:pt x="28518" y="483024"/>
                  </a:lnTo>
                  <a:lnTo>
                    <a:pt x="24857" y="493773"/>
                  </a:lnTo>
                  <a:lnTo>
                    <a:pt x="21246" y="504463"/>
                  </a:lnTo>
                  <a:lnTo>
                    <a:pt x="17668" y="515609"/>
                  </a:lnTo>
                  <a:lnTo>
                    <a:pt x="14113" y="528149"/>
                  </a:lnTo>
                  <a:lnTo>
                    <a:pt x="10578" y="542487"/>
                  </a:lnTo>
                  <a:lnTo>
                    <a:pt x="7221" y="558694"/>
                  </a:lnTo>
                  <a:lnTo>
                    <a:pt x="4346" y="576781"/>
                  </a:lnTo>
                  <a:lnTo>
                    <a:pt x="2086" y="596539"/>
                  </a:lnTo>
                  <a:lnTo>
                    <a:pt x="568" y="617484"/>
                  </a:lnTo>
                  <a:lnTo>
                    <a:pt x="0" y="638980"/>
                  </a:lnTo>
                  <a:lnTo>
                    <a:pt x="397" y="660618"/>
                  </a:lnTo>
                  <a:lnTo>
                    <a:pt x="1629" y="682212"/>
                  </a:lnTo>
                  <a:lnTo>
                    <a:pt x="3520" y="703701"/>
                  </a:lnTo>
                  <a:lnTo>
                    <a:pt x="5899" y="725080"/>
                  </a:lnTo>
                  <a:lnTo>
                    <a:pt x="8631" y="746200"/>
                  </a:lnTo>
                  <a:lnTo>
                    <a:pt x="11610" y="766776"/>
                  </a:lnTo>
                  <a:lnTo>
                    <a:pt x="14759" y="786686"/>
                  </a:lnTo>
                  <a:lnTo>
                    <a:pt x="18026" y="805651"/>
                  </a:lnTo>
                  <a:lnTo>
                    <a:pt x="21372" y="823169"/>
                  </a:lnTo>
                  <a:lnTo>
                    <a:pt x="24776" y="839109"/>
                  </a:lnTo>
                  <a:lnTo>
                    <a:pt x="28385" y="853967"/>
                  </a:lnTo>
                  <a:lnTo>
                    <a:pt x="32494" y="868640"/>
                  </a:lnTo>
                  <a:lnTo>
                    <a:pt x="37224" y="883668"/>
                  </a:lnTo>
                  <a:lnTo>
                    <a:pt x="42537" y="899224"/>
                  </a:lnTo>
                  <a:lnTo>
                    <a:pt x="48328" y="915286"/>
                  </a:lnTo>
                  <a:lnTo>
                    <a:pt x="54484" y="931751"/>
                  </a:lnTo>
                  <a:lnTo>
                    <a:pt x="60905" y="948029"/>
                  </a:lnTo>
                  <a:lnTo>
                    <a:pt x="67515" y="963112"/>
                  </a:lnTo>
                  <a:lnTo>
                    <a:pt x="74256" y="976553"/>
                  </a:lnTo>
                  <a:lnTo>
                    <a:pt x="81086" y="988727"/>
                  </a:lnTo>
                  <a:lnTo>
                    <a:pt x="87979" y="1000518"/>
                  </a:lnTo>
                  <a:lnTo>
                    <a:pt x="94913" y="1012485"/>
                  </a:lnTo>
                  <a:lnTo>
                    <a:pt x="101874" y="1024509"/>
                  </a:lnTo>
                  <a:lnTo>
                    <a:pt x="108855" y="1035990"/>
                  </a:lnTo>
                  <a:lnTo>
                    <a:pt x="115849" y="1046608"/>
                  </a:lnTo>
                  <a:lnTo>
                    <a:pt x="122851" y="1056349"/>
                  </a:lnTo>
                  <a:lnTo>
                    <a:pt x="129858" y="1065345"/>
                  </a:lnTo>
                  <a:lnTo>
                    <a:pt x="136874" y="1073772"/>
                  </a:lnTo>
                  <a:lnTo>
                    <a:pt x="144061" y="1082109"/>
                  </a:lnTo>
                  <a:lnTo>
                    <a:pt x="151725" y="1091093"/>
                  </a:lnTo>
                  <a:lnTo>
                    <a:pt x="159999" y="1101069"/>
                  </a:lnTo>
                  <a:lnTo>
                    <a:pt x="169015" y="1111875"/>
                  </a:lnTo>
                  <a:lnTo>
                    <a:pt x="178978" y="1123046"/>
                  </a:lnTo>
                  <a:lnTo>
                    <a:pt x="189906" y="1134259"/>
                  </a:lnTo>
                  <a:lnTo>
                    <a:pt x="201668" y="1145210"/>
                  </a:lnTo>
                  <a:lnTo>
                    <a:pt x="214088" y="1155556"/>
                  </a:lnTo>
                  <a:lnTo>
                    <a:pt x="226988" y="1165176"/>
                  </a:lnTo>
                  <a:lnTo>
                    <a:pt x="239902" y="1174125"/>
                  </a:lnTo>
                  <a:lnTo>
                    <a:pt x="252113" y="1182531"/>
                  </a:lnTo>
                  <a:lnTo>
                    <a:pt x="263294" y="1190518"/>
                  </a:lnTo>
                  <a:lnTo>
                    <a:pt x="273784" y="1198037"/>
                  </a:lnTo>
                  <a:lnTo>
                    <a:pt x="284362" y="1204868"/>
                  </a:lnTo>
                  <a:lnTo>
                    <a:pt x="295480" y="1210946"/>
                  </a:lnTo>
                  <a:lnTo>
                    <a:pt x="307087" y="1216351"/>
                  </a:lnTo>
                  <a:lnTo>
                    <a:pt x="318811" y="1221216"/>
                  </a:lnTo>
                  <a:lnTo>
                    <a:pt x="330416" y="1225679"/>
                  </a:lnTo>
                  <a:lnTo>
                    <a:pt x="342142" y="1230017"/>
                  </a:lnTo>
                  <a:lnTo>
                    <a:pt x="354607" y="1234623"/>
                  </a:lnTo>
                  <a:lnTo>
                    <a:pt x="368099" y="1239685"/>
                  </a:lnTo>
                  <a:lnTo>
                    <a:pt x="382431" y="1245053"/>
                  </a:lnTo>
                  <a:lnTo>
                    <a:pt x="397129" y="1250349"/>
                  </a:lnTo>
                  <a:lnTo>
                    <a:pt x="411880" y="1255354"/>
                  </a:lnTo>
                  <a:lnTo>
                    <a:pt x="426871" y="1260018"/>
                  </a:lnTo>
                  <a:lnTo>
                    <a:pt x="442679" y="1264377"/>
                  </a:lnTo>
                  <a:lnTo>
                    <a:pt x="459565" y="1268488"/>
                  </a:lnTo>
                  <a:lnTo>
                    <a:pt x="477159" y="1272248"/>
                  </a:lnTo>
                  <a:lnTo>
                    <a:pt x="494669" y="1275401"/>
                  </a:lnTo>
                  <a:lnTo>
                    <a:pt x="511643" y="1277857"/>
                  </a:lnTo>
                  <a:lnTo>
                    <a:pt x="528296" y="1279676"/>
                  </a:lnTo>
                  <a:lnTo>
                    <a:pt x="545302" y="1280980"/>
                  </a:lnTo>
                  <a:lnTo>
                    <a:pt x="563036" y="1281891"/>
                  </a:lnTo>
                  <a:lnTo>
                    <a:pt x="581388" y="1282351"/>
                  </a:lnTo>
                  <a:lnTo>
                    <a:pt x="599947" y="1282135"/>
                  </a:lnTo>
                  <a:lnTo>
                    <a:pt x="618438" y="1281176"/>
                  </a:lnTo>
                  <a:lnTo>
                    <a:pt x="636754" y="1279548"/>
                  </a:lnTo>
                  <a:lnTo>
                    <a:pt x="654885" y="1277385"/>
                  </a:lnTo>
                  <a:lnTo>
                    <a:pt x="672856" y="1274815"/>
                  </a:lnTo>
                  <a:lnTo>
                    <a:pt x="690704" y="1271783"/>
                  </a:lnTo>
                  <a:lnTo>
                    <a:pt x="708460" y="1268072"/>
                  </a:lnTo>
                  <a:lnTo>
                    <a:pt x="726151" y="1263611"/>
                  </a:lnTo>
                  <a:lnTo>
                    <a:pt x="743796" y="1258480"/>
                  </a:lnTo>
                  <a:lnTo>
                    <a:pt x="761410" y="1252812"/>
                  </a:lnTo>
                  <a:lnTo>
                    <a:pt x="779002" y="1246738"/>
                  </a:lnTo>
                  <a:lnTo>
                    <a:pt x="796580" y="1240372"/>
                  </a:lnTo>
                  <a:lnTo>
                    <a:pt x="814147" y="1233800"/>
                  </a:lnTo>
                  <a:lnTo>
                    <a:pt x="831699" y="1227088"/>
                  </a:lnTo>
                  <a:lnTo>
                    <a:pt x="848910" y="1220447"/>
                  </a:lnTo>
                  <a:lnTo>
                    <a:pt x="865167" y="1214214"/>
                  </a:lnTo>
                  <a:lnTo>
                    <a:pt x="880212" y="1208541"/>
                  </a:lnTo>
                  <a:lnTo>
                    <a:pt x="894111" y="1203409"/>
                  </a:lnTo>
                  <a:lnTo>
                    <a:pt x="907067" y="1198728"/>
                  </a:lnTo>
                  <a:lnTo>
                    <a:pt x="919308" y="1194384"/>
                  </a:lnTo>
                  <a:lnTo>
                    <a:pt x="931193" y="1189956"/>
                  </a:lnTo>
                  <a:lnTo>
                    <a:pt x="943180" y="1184758"/>
                  </a:lnTo>
                  <a:lnTo>
                    <a:pt x="955513" y="1178475"/>
                  </a:lnTo>
                  <a:lnTo>
                    <a:pt x="968240" y="1171133"/>
                  </a:lnTo>
                  <a:lnTo>
                    <a:pt x="981316" y="1162909"/>
                  </a:lnTo>
                  <a:lnTo>
                    <a:pt x="994660" y="1154010"/>
                  </a:lnTo>
                  <a:lnTo>
                    <a:pt x="1007874" y="1144782"/>
                  </a:lnTo>
                  <a:lnTo>
                    <a:pt x="1020286" y="1135675"/>
                  </a:lnTo>
                  <a:lnTo>
                    <a:pt x="1031598" y="1126926"/>
                  </a:lnTo>
                  <a:lnTo>
                    <a:pt x="1042005" y="1118579"/>
                  </a:lnTo>
                  <a:lnTo>
                    <a:pt x="1051995" y="1110587"/>
                  </a:lnTo>
                  <a:lnTo>
                    <a:pt x="1061901" y="1102876"/>
                  </a:lnTo>
                  <a:lnTo>
                    <a:pt x="1071708" y="1095374"/>
                  </a:lnTo>
                  <a:lnTo>
                    <a:pt x="1081155" y="1088022"/>
                  </a:lnTo>
                  <a:lnTo>
                    <a:pt x="1090106" y="1080776"/>
                  </a:lnTo>
                  <a:lnTo>
                    <a:pt x="1098577" y="1073603"/>
                  </a:lnTo>
                  <a:lnTo>
                    <a:pt x="1106645" y="1066480"/>
                  </a:lnTo>
                  <a:lnTo>
                    <a:pt x="1114405" y="1059392"/>
                  </a:lnTo>
                  <a:lnTo>
                    <a:pt x="1121938" y="1052326"/>
                  </a:lnTo>
                  <a:lnTo>
                    <a:pt x="1129309" y="1045275"/>
                  </a:lnTo>
                  <a:lnTo>
                    <a:pt x="1136568" y="1038235"/>
                  </a:lnTo>
                  <a:lnTo>
                    <a:pt x="1143749" y="1031202"/>
                  </a:lnTo>
                  <a:lnTo>
                    <a:pt x="1150877" y="1024174"/>
                  </a:lnTo>
                  <a:lnTo>
                    <a:pt x="1157974" y="1017135"/>
                  </a:lnTo>
                  <a:lnTo>
                    <a:pt x="1165216" y="1009594"/>
                  </a:lnTo>
                  <a:lnTo>
                    <a:pt x="1172916" y="1000627"/>
                  </a:lnTo>
                  <a:lnTo>
                    <a:pt x="1181206" y="989860"/>
                  </a:lnTo>
                  <a:lnTo>
                    <a:pt x="1189892" y="977881"/>
                  </a:lnTo>
                  <a:lnTo>
                    <a:pt x="1198569" y="965917"/>
                  </a:lnTo>
                  <a:lnTo>
                    <a:pt x="1207002" y="954675"/>
                  </a:lnTo>
                  <a:lnTo>
                    <a:pt x="1215291" y="943859"/>
                  </a:lnTo>
                  <a:lnTo>
                    <a:pt x="1223769" y="932471"/>
                  </a:lnTo>
                  <a:lnTo>
                    <a:pt x="1232622" y="919958"/>
                  </a:lnTo>
                  <a:lnTo>
                    <a:pt x="1241872" y="906248"/>
                  </a:lnTo>
                  <a:lnTo>
                    <a:pt x="1251468" y="891500"/>
                  </a:lnTo>
                  <a:lnTo>
                    <a:pt x="1261330" y="875940"/>
                  </a:lnTo>
                  <a:lnTo>
                    <a:pt x="1271225" y="859776"/>
                  </a:lnTo>
                  <a:lnTo>
                    <a:pt x="1280788" y="843181"/>
                  </a:lnTo>
                  <a:lnTo>
                    <a:pt x="1289842" y="826292"/>
                  </a:lnTo>
                  <a:lnTo>
                    <a:pt x="1298226" y="809530"/>
                  </a:lnTo>
                  <a:lnTo>
                    <a:pt x="1305711" y="793576"/>
                  </a:lnTo>
                  <a:lnTo>
                    <a:pt x="1312264" y="778725"/>
                  </a:lnTo>
                  <a:lnTo>
                    <a:pt x="1318004" y="764617"/>
                  </a:lnTo>
                  <a:lnTo>
                    <a:pt x="1323101" y="750456"/>
                  </a:lnTo>
                  <a:lnTo>
                    <a:pt x="1327720" y="735769"/>
                  </a:lnTo>
                  <a:lnTo>
                    <a:pt x="1331993" y="720274"/>
                  </a:lnTo>
                  <a:lnTo>
                    <a:pt x="1336025" y="703722"/>
                  </a:lnTo>
                  <a:lnTo>
                    <a:pt x="1339888" y="686099"/>
                  </a:lnTo>
                  <a:lnTo>
                    <a:pt x="1343636" y="667721"/>
                  </a:lnTo>
                  <a:lnTo>
                    <a:pt x="1347306" y="649092"/>
                  </a:lnTo>
                  <a:lnTo>
                    <a:pt x="1350919" y="630525"/>
                  </a:lnTo>
                  <a:lnTo>
                    <a:pt x="1354328" y="611975"/>
                  </a:lnTo>
                  <a:lnTo>
                    <a:pt x="1357237" y="593149"/>
                  </a:lnTo>
                  <a:lnTo>
                    <a:pt x="1359526" y="573895"/>
                  </a:lnTo>
                  <a:lnTo>
                    <a:pt x="1361231" y="554370"/>
                  </a:lnTo>
                  <a:lnTo>
                    <a:pt x="1362459" y="534948"/>
                  </a:lnTo>
                  <a:lnTo>
                    <a:pt x="1363317" y="515838"/>
                  </a:lnTo>
                  <a:lnTo>
                    <a:pt x="1363742" y="496919"/>
                  </a:lnTo>
                  <a:lnTo>
                    <a:pt x="1363503" y="477844"/>
                  </a:lnTo>
                  <a:lnTo>
                    <a:pt x="1362528" y="458421"/>
                  </a:lnTo>
                  <a:lnTo>
                    <a:pt x="1360891" y="438784"/>
                  </a:lnTo>
                  <a:lnTo>
                    <a:pt x="1358721" y="419286"/>
                  </a:lnTo>
                  <a:lnTo>
                    <a:pt x="1356145" y="400131"/>
                  </a:lnTo>
                  <a:lnTo>
                    <a:pt x="1353111" y="381351"/>
                  </a:lnTo>
                  <a:lnTo>
                    <a:pt x="1349397" y="362902"/>
                  </a:lnTo>
                  <a:lnTo>
                    <a:pt x="1344935" y="344717"/>
                  </a:lnTo>
                  <a:lnTo>
                    <a:pt x="1339803" y="326895"/>
                  </a:lnTo>
                  <a:lnTo>
                    <a:pt x="1334134" y="309688"/>
                  </a:lnTo>
                  <a:lnTo>
                    <a:pt x="1328060" y="293184"/>
                  </a:lnTo>
                  <a:lnTo>
                    <a:pt x="1321694" y="277319"/>
                  </a:lnTo>
                  <a:lnTo>
                    <a:pt x="1315122" y="261972"/>
                  </a:lnTo>
                  <a:lnTo>
                    <a:pt x="1308405" y="247024"/>
                  </a:lnTo>
                  <a:lnTo>
                    <a:pt x="1301591" y="232698"/>
                  </a:lnTo>
                  <a:lnTo>
                    <a:pt x="1294710" y="219522"/>
                  </a:lnTo>
                  <a:lnTo>
                    <a:pt x="1287783" y="207696"/>
                  </a:lnTo>
                  <a:lnTo>
                    <a:pt x="1280827" y="197110"/>
                  </a:lnTo>
                  <a:lnTo>
                    <a:pt x="1273849" y="187530"/>
                  </a:lnTo>
                  <a:lnTo>
                    <a:pt x="1266853" y="178705"/>
                  </a:lnTo>
                  <a:lnTo>
                    <a:pt x="1259680" y="170098"/>
                  </a:lnTo>
                  <a:lnTo>
                    <a:pt x="1252025" y="160932"/>
                  </a:lnTo>
                  <a:lnTo>
                    <a:pt x="1243751" y="150833"/>
                  </a:lnTo>
                  <a:lnTo>
                    <a:pt x="1234567" y="139946"/>
                  </a:lnTo>
                  <a:lnTo>
                    <a:pt x="1223958" y="128719"/>
                  </a:lnTo>
                  <a:lnTo>
                    <a:pt x="1211779" y="117469"/>
                  </a:lnTo>
                  <a:lnTo>
                    <a:pt x="1198193" y="106493"/>
                  </a:lnTo>
                  <a:lnTo>
                    <a:pt x="1183477" y="96131"/>
                  </a:lnTo>
                  <a:lnTo>
                    <a:pt x="1167913" y="86495"/>
                  </a:lnTo>
                  <a:lnTo>
                    <a:pt x="1151734" y="77365"/>
                  </a:lnTo>
                  <a:lnTo>
                    <a:pt x="1135123" y="68307"/>
                  </a:lnTo>
                  <a:lnTo>
                    <a:pt x="1118206" y="59068"/>
                  </a:lnTo>
                  <a:lnTo>
                    <a:pt x="1100915" y="49894"/>
                  </a:lnTo>
                  <a:lnTo>
                    <a:pt x="1083008" y="41414"/>
                  </a:lnTo>
                  <a:lnTo>
                    <a:pt x="1064415" y="33931"/>
                  </a:lnTo>
                  <a:lnTo>
                    <a:pt x="1045690" y="27433"/>
                  </a:lnTo>
                  <a:lnTo>
                    <a:pt x="1027878" y="21760"/>
                  </a:lnTo>
                  <a:lnTo>
                    <a:pt x="1011488" y="16728"/>
                  </a:lnTo>
                  <a:lnTo>
                    <a:pt x="996364" y="12331"/>
                  </a:lnTo>
                  <a:lnTo>
                    <a:pt x="981980" y="8742"/>
                  </a:lnTo>
                  <a:lnTo>
                    <a:pt x="967921" y="5990"/>
                  </a:lnTo>
                  <a:lnTo>
                    <a:pt x="953646" y="3971"/>
                  </a:lnTo>
                  <a:lnTo>
                    <a:pt x="938442" y="2532"/>
                  </a:lnTo>
                  <a:lnTo>
                    <a:pt x="922024" y="1526"/>
                  </a:lnTo>
                  <a:lnTo>
                    <a:pt x="904772" y="834"/>
                  </a:lnTo>
                  <a:lnTo>
                    <a:pt x="887507" y="360"/>
                  </a:lnTo>
                  <a:lnTo>
                    <a:pt x="870699" y="44"/>
                  </a:lnTo>
                  <a:lnTo>
                    <a:pt x="853992" y="0"/>
                  </a:lnTo>
                  <a:lnTo>
                    <a:pt x="836417" y="503"/>
                  </a:lnTo>
                  <a:lnTo>
                    <a:pt x="817497" y="1658"/>
                  </a:lnTo>
                  <a:lnTo>
                    <a:pt x="797875" y="3418"/>
                  </a:lnTo>
                  <a:lnTo>
                    <a:pt x="778990" y="5671"/>
                  </a:lnTo>
                  <a:lnTo>
                    <a:pt x="761615" y="8293"/>
                  </a:lnTo>
                  <a:lnTo>
                    <a:pt x="745695" y="11019"/>
                  </a:lnTo>
                  <a:lnTo>
                    <a:pt x="730708" y="13462"/>
                  </a:lnTo>
                  <a:lnTo>
                    <a:pt x="716222" y="15438"/>
                  </a:lnTo>
                  <a:lnTo>
                    <a:pt x="701984" y="17103"/>
                  </a:lnTo>
                  <a:lnTo>
                    <a:pt x="687863" y="18835"/>
                  </a:lnTo>
                  <a:lnTo>
                    <a:pt x="673795" y="20860"/>
                  </a:lnTo>
                  <a:lnTo>
                    <a:pt x="659749" y="23391"/>
                  </a:lnTo>
                  <a:lnTo>
                    <a:pt x="645712" y="26702"/>
                  </a:lnTo>
                  <a:lnTo>
                    <a:pt x="631678" y="30860"/>
                  </a:lnTo>
                  <a:lnTo>
                    <a:pt x="617644" y="35773"/>
                  </a:lnTo>
                  <a:lnTo>
                    <a:pt x="603609" y="41288"/>
                  </a:lnTo>
                  <a:lnTo>
                    <a:pt x="589578" y="47249"/>
                  </a:lnTo>
                  <a:lnTo>
                    <a:pt x="575715" y="53370"/>
                  </a:lnTo>
                  <a:lnTo>
                    <a:pt x="562326" y="59244"/>
                  </a:lnTo>
                  <a:lnTo>
                    <a:pt x="549538" y="64683"/>
                  </a:lnTo>
                  <a:lnTo>
                    <a:pt x="537154" y="69994"/>
                  </a:lnTo>
                  <a:lnTo>
                    <a:pt x="524764" y="75861"/>
                  </a:lnTo>
                  <a:lnTo>
                    <a:pt x="512129" y="82623"/>
                  </a:lnTo>
                  <a:lnTo>
                    <a:pt x="499184" y="90133"/>
                  </a:lnTo>
                  <a:lnTo>
                    <a:pt x="485954" y="97946"/>
                  </a:lnTo>
                  <a:lnTo>
                    <a:pt x="472499" y="105759"/>
                  </a:lnTo>
                  <a:lnTo>
                    <a:pt x="459039" y="113445"/>
                  </a:lnTo>
                  <a:lnTo>
                    <a:pt x="445929" y="120979"/>
                  </a:lnTo>
                  <a:lnTo>
                    <a:pt x="433331" y="128380"/>
                  </a:lnTo>
                  <a:lnTo>
                    <a:pt x="421075" y="135841"/>
                  </a:lnTo>
                  <a:lnTo>
                    <a:pt x="408773" y="143697"/>
                  </a:lnTo>
                  <a:lnTo>
                    <a:pt x="396197" y="152093"/>
                  </a:lnTo>
                  <a:lnTo>
                    <a:pt x="383291" y="160853"/>
                  </a:lnTo>
                  <a:lnTo>
                    <a:pt x="370088" y="169581"/>
                  </a:lnTo>
                  <a:lnTo>
                    <a:pt x="356650" y="178047"/>
                  </a:lnTo>
                  <a:lnTo>
                    <a:pt x="343202" y="186359"/>
                  </a:lnTo>
                  <a:lnTo>
                    <a:pt x="330100" y="194852"/>
                  </a:lnTo>
                  <a:lnTo>
                    <a:pt x="317520" y="203711"/>
                  </a:lnTo>
                  <a:lnTo>
                    <a:pt x="305718" y="212887"/>
                  </a:lnTo>
                  <a:lnTo>
                    <a:pt x="293848" y="223297"/>
                  </a:lnTo>
                  <a:lnTo>
                    <a:pt x="279753" y="238094"/>
                  </a:lnTo>
                  <a:lnTo>
                    <a:pt x="259687" y="262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63208" y="84227"/>
            <a:ext cx="1047611" cy="688902"/>
            <a:chOff x="363208" y="84227"/>
            <a:chExt cx="1047611" cy="688902"/>
          </a:xfrm>
        </p:grpSpPr>
        <p:sp>
          <p:nvSpPr>
            <p:cNvPr id="2" name="Freeform 1"/>
            <p:cNvSpPr/>
            <p:nvPr/>
          </p:nvSpPr>
          <p:spPr>
            <a:xfrm>
              <a:off x="363208" y="231626"/>
              <a:ext cx="260212" cy="541503"/>
            </a:xfrm>
            <a:custGeom>
              <a:avLst/>
              <a:gdLst/>
              <a:ahLst/>
              <a:cxnLst/>
              <a:rect l="0" t="0" r="0" b="0"/>
              <a:pathLst>
                <a:path w="260212" h="541503">
                  <a:moveTo>
                    <a:pt x="194802" y="0"/>
                  </a:moveTo>
                  <a:lnTo>
                    <a:pt x="186068" y="8869"/>
                  </a:lnTo>
                  <a:lnTo>
                    <a:pt x="178361" y="17856"/>
                  </a:lnTo>
                  <a:lnTo>
                    <a:pt x="170959" y="27846"/>
                  </a:lnTo>
                  <a:lnTo>
                    <a:pt x="163698" y="38654"/>
                  </a:lnTo>
                  <a:lnTo>
                    <a:pt x="156519" y="49817"/>
                  </a:lnTo>
                  <a:lnTo>
                    <a:pt x="149394" y="61027"/>
                  </a:lnTo>
                  <a:lnTo>
                    <a:pt x="142303" y="72312"/>
                  </a:lnTo>
                  <a:lnTo>
                    <a:pt x="135237" y="83945"/>
                  </a:lnTo>
                  <a:lnTo>
                    <a:pt x="128186" y="96064"/>
                  </a:lnTo>
                  <a:lnTo>
                    <a:pt x="121145" y="108659"/>
                  </a:lnTo>
                  <a:lnTo>
                    <a:pt x="114112" y="121653"/>
                  </a:lnTo>
                  <a:lnTo>
                    <a:pt x="107084" y="134954"/>
                  </a:lnTo>
                  <a:lnTo>
                    <a:pt x="100058" y="148481"/>
                  </a:lnTo>
                  <a:lnTo>
                    <a:pt x="93035" y="162168"/>
                  </a:lnTo>
                  <a:lnTo>
                    <a:pt x="86013" y="175967"/>
                  </a:lnTo>
                  <a:lnTo>
                    <a:pt x="78992" y="189844"/>
                  </a:lnTo>
                  <a:lnTo>
                    <a:pt x="71972" y="203773"/>
                  </a:lnTo>
                  <a:lnTo>
                    <a:pt x="64957" y="217733"/>
                  </a:lnTo>
                  <a:lnTo>
                    <a:pt x="58110" y="231549"/>
                  </a:lnTo>
                  <a:lnTo>
                    <a:pt x="51739" y="244906"/>
                  </a:lnTo>
                  <a:lnTo>
                    <a:pt x="45973" y="257673"/>
                  </a:lnTo>
                  <a:lnTo>
                    <a:pt x="40779" y="270044"/>
                  </a:lnTo>
                  <a:lnTo>
                    <a:pt x="36057" y="282424"/>
                  </a:lnTo>
                  <a:lnTo>
                    <a:pt x="31689" y="295052"/>
                  </a:lnTo>
                  <a:lnTo>
                    <a:pt x="27415" y="307993"/>
                  </a:lnTo>
                  <a:lnTo>
                    <a:pt x="22853" y="321220"/>
                  </a:lnTo>
                  <a:lnTo>
                    <a:pt x="17824" y="334678"/>
                  </a:lnTo>
                  <a:lnTo>
                    <a:pt x="12648" y="348310"/>
                  </a:lnTo>
                  <a:lnTo>
                    <a:pt x="8013" y="362068"/>
                  </a:lnTo>
                  <a:lnTo>
                    <a:pt x="4274" y="375914"/>
                  </a:lnTo>
                  <a:lnTo>
                    <a:pt x="1614" y="389822"/>
                  </a:lnTo>
                  <a:lnTo>
                    <a:pt x="203" y="403772"/>
                  </a:lnTo>
                  <a:lnTo>
                    <a:pt x="0" y="417746"/>
                  </a:lnTo>
                  <a:lnTo>
                    <a:pt x="812" y="431572"/>
                  </a:lnTo>
                  <a:lnTo>
                    <a:pt x="2413" y="444935"/>
                  </a:lnTo>
                  <a:lnTo>
                    <a:pt x="4599" y="457697"/>
                  </a:lnTo>
                  <a:lnTo>
                    <a:pt x="7370" y="469725"/>
                  </a:lnTo>
                  <a:lnTo>
                    <a:pt x="10906" y="480810"/>
                  </a:lnTo>
                  <a:lnTo>
                    <a:pt x="15252" y="490934"/>
                  </a:lnTo>
                  <a:lnTo>
                    <a:pt x="20476" y="500224"/>
                  </a:lnTo>
                  <a:lnTo>
                    <a:pt x="26740" y="508859"/>
                  </a:lnTo>
                  <a:lnTo>
                    <a:pt x="34035" y="516996"/>
                  </a:lnTo>
                  <a:lnTo>
                    <a:pt x="42376" y="524446"/>
                  </a:lnTo>
                  <a:lnTo>
                    <a:pt x="51877" y="530698"/>
                  </a:lnTo>
                  <a:lnTo>
                    <a:pt x="62487" y="535565"/>
                  </a:lnTo>
                  <a:lnTo>
                    <a:pt x="73865" y="539002"/>
                  </a:lnTo>
                  <a:lnTo>
                    <a:pt x="85494" y="540943"/>
                  </a:lnTo>
                  <a:lnTo>
                    <a:pt x="97055" y="541502"/>
                  </a:lnTo>
                  <a:lnTo>
                    <a:pt x="108426" y="540759"/>
                  </a:lnTo>
                  <a:lnTo>
                    <a:pt x="119594" y="538673"/>
                  </a:lnTo>
                  <a:lnTo>
                    <a:pt x="130587" y="535352"/>
                  </a:lnTo>
                  <a:lnTo>
                    <a:pt x="141445" y="531176"/>
                  </a:lnTo>
                  <a:lnTo>
                    <a:pt x="152203" y="526689"/>
                  </a:lnTo>
                  <a:lnTo>
                    <a:pt x="162884" y="522225"/>
                  </a:lnTo>
                  <a:lnTo>
                    <a:pt x="173347" y="517756"/>
                  </a:lnTo>
                  <a:lnTo>
                    <a:pt x="183299" y="512996"/>
                  </a:lnTo>
                  <a:lnTo>
                    <a:pt x="192623" y="507788"/>
                  </a:lnTo>
                  <a:lnTo>
                    <a:pt x="201359" y="501968"/>
                  </a:lnTo>
                  <a:lnTo>
                    <a:pt x="209613" y="495295"/>
                  </a:lnTo>
                  <a:lnTo>
                    <a:pt x="217496" y="487727"/>
                  </a:lnTo>
                  <a:lnTo>
                    <a:pt x="224943" y="479371"/>
                  </a:lnTo>
                  <a:lnTo>
                    <a:pt x="231726" y="470391"/>
                  </a:lnTo>
                  <a:lnTo>
                    <a:pt x="237771" y="460945"/>
                  </a:lnTo>
                  <a:lnTo>
                    <a:pt x="243154" y="451162"/>
                  </a:lnTo>
                  <a:lnTo>
                    <a:pt x="248004" y="441143"/>
                  </a:lnTo>
                  <a:lnTo>
                    <a:pt x="252443" y="430960"/>
                  </a:lnTo>
                  <a:lnTo>
                    <a:pt x="256256" y="420665"/>
                  </a:lnTo>
                  <a:lnTo>
                    <a:pt x="258912" y="410294"/>
                  </a:lnTo>
                  <a:lnTo>
                    <a:pt x="260211" y="399875"/>
                  </a:lnTo>
                  <a:lnTo>
                    <a:pt x="260100" y="389590"/>
                  </a:lnTo>
                  <a:lnTo>
                    <a:pt x="258505" y="379757"/>
                  </a:lnTo>
                  <a:lnTo>
                    <a:pt x="255537" y="370513"/>
                  </a:lnTo>
                  <a:lnTo>
                    <a:pt x="251273" y="361832"/>
                  </a:lnTo>
                  <a:lnTo>
                    <a:pt x="245670" y="353614"/>
                  </a:lnTo>
                  <a:lnTo>
                    <a:pt x="238825" y="345764"/>
                  </a:lnTo>
                  <a:lnTo>
                    <a:pt x="230790" y="338679"/>
                  </a:lnTo>
                  <a:lnTo>
                    <a:pt x="221494" y="333204"/>
                  </a:lnTo>
                  <a:lnTo>
                    <a:pt x="211018" y="329677"/>
                  </a:lnTo>
                  <a:lnTo>
                    <a:pt x="199560" y="328123"/>
                  </a:lnTo>
                  <a:lnTo>
                    <a:pt x="187345" y="328517"/>
                  </a:lnTo>
                  <a:lnTo>
                    <a:pt x="174578" y="330641"/>
                  </a:lnTo>
                  <a:lnTo>
                    <a:pt x="161582" y="334319"/>
                  </a:lnTo>
                  <a:lnTo>
                    <a:pt x="148784" y="339521"/>
                  </a:lnTo>
                  <a:lnTo>
                    <a:pt x="136405" y="346088"/>
                  </a:lnTo>
                  <a:lnTo>
                    <a:pt x="124635" y="353766"/>
                  </a:lnTo>
                  <a:lnTo>
                    <a:pt x="113724" y="362289"/>
                  </a:lnTo>
                  <a:lnTo>
                    <a:pt x="103717" y="371429"/>
                  </a:lnTo>
                  <a:lnTo>
                    <a:pt x="94504" y="381005"/>
                  </a:lnTo>
                  <a:lnTo>
                    <a:pt x="85922" y="390886"/>
                  </a:lnTo>
                  <a:lnTo>
                    <a:pt x="77819" y="400968"/>
                  </a:lnTo>
                  <a:lnTo>
                    <a:pt x="70367" y="410921"/>
                  </a:lnTo>
                  <a:lnTo>
                    <a:pt x="63320" y="421266"/>
                  </a:lnTo>
                  <a:lnTo>
                    <a:pt x="56056" y="434030"/>
                  </a:lnTo>
                  <a:lnTo>
                    <a:pt x="47403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5450" y="84227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51"/>
                  </a:lnTo>
                  <a:lnTo>
                    <a:pt x="2737" y="38832"/>
                  </a:lnTo>
                  <a:lnTo>
                    <a:pt x="1888" y="50643"/>
                  </a:lnTo>
                  <a:lnTo>
                    <a:pt x="1295" y="63097"/>
                  </a:lnTo>
                  <a:lnTo>
                    <a:pt x="1053" y="75862"/>
                  </a:lnTo>
                  <a:lnTo>
                    <a:pt x="1418" y="88494"/>
                  </a:lnTo>
                  <a:lnTo>
                    <a:pt x="2468" y="100763"/>
                  </a:lnTo>
                  <a:lnTo>
                    <a:pt x="3817" y="112626"/>
                  </a:lnTo>
                  <a:lnTo>
                    <a:pt x="4729" y="124131"/>
                  </a:lnTo>
                  <a:lnTo>
                    <a:pt x="4824" y="135345"/>
                  </a:lnTo>
                  <a:lnTo>
                    <a:pt x="4218" y="146079"/>
                  </a:lnTo>
                  <a:lnTo>
                    <a:pt x="3288" y="157042"/>
                  </a:lnTo>
                  <a:lnTo>
                    <a:pt x="1948" y="17031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8580" y="368497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62006" y="0"/>
                  </a:lnTo>
                  <a:lnTo>
                    <a:pt x="250877" y="0"/>
                  </a:lnTo>
                  <a:lnTo>
                    <a:pt x="239278" y="0"/>
                  </a:lnTo>
                  <a:lnTo>
                    <a:pt x="227117" y="0"/>
                  </a:lnTo>
                  <a:lnTo>
                    <a:pt x="214457" y="0"/>
                  </a:lnTo>
                  <a:lnTo>
                    <a:pt x="201397" y="0"/>
                  </a:lnTo>
                  <a:lnTo>
                    <a:pt x="187872" y="0"/>
                  </a:lnTo>
                  <a:lnTo>
                    <a:pt x="173658" y="0"/>
                  </a:lnTo>
                  <a:lnTo>
                    <a:pt x="158690" y="4"/>
                  </a:lnTo>
                  <a:lnTo>
                    <a:pt x="143045" y="177"/>
                  </a:lnTo>
                  <a:lnTo>
                    <a:pt x="126859" y="826"/>
                  </a:lnTo>
                  <a:lnTo>
                    <a:pt x="110273" y="2079"/>
                  </a:lnTo>
                  <a:lnTo>
                    <a:pt x="93729" y="3904"/>
                  </a:lnTo>
                  <a:lnTo>
                    <a:pt x="77928" y="6201"/>
                  </a:lnTo>
                  <a:lnTo>
                    <a:pt x="63202" y="8852"/>
                  </a:lnTo>
                  <a:lnTo>
                    <a:pt x="49785" y="11609"/>
                  </a:lnTo>
                  <a:lnTo>
                    <a:pt x="36574" y="14364"/>
                  </a:lnTo>
                  <a:lnTo>
                    <a:pt x="21294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9637" y="493860"/>
              <a:ext cx="187843" cy="253664"/>
            </a:xfrm>
            <a:custGeom>
              <a:avLst/>
              <a:gdLst/>
              <a:ahLst/>
              <a:cxnLst/>
              <a:rect l="0" t="0" r="0" b="0"/>
              <a:pathLst>
                <a:path w="187843" h="253664">
                  <a:moveTo>
                    <a:pt x="31585" y="32564"/>
                  </a:moveTo>
                  <a:lnTo>
                    <a:pt x="34653" y="23897"/>
                  </a:lnTo>
                  <a:lnTo>
                    <a:pt x="38716" y="16831"/>
                  </a:lnTo>
                  <a:lnTo>
                    <a:pt x="44209" y="10734"/>
                  </a:lnTo>
                  <a:lnTo>
                    <a:pt x="50968" y="5679"/>
                  </a:lnTo>
                  <a:lnTo>
                    <a:pt x="58766" y="2113"/>
                  </a:lnTo>
                  <a:lnTo>
                    <a:pt x="67354" y="170"/>
                  </a:lnTo>
                  <a:lnTo>
                    <a:pt x="76194" y="0"/>
                  </a:lnTo>
                  <a:lnTo>
                    <a:pt x="84503" y="1930"/>
                  </a:lnTo>
                  <a:lnTo>
                    <a:pt x="91887" y="5933"/>
                  </a:lnTo>
                  <a:lnTo>
                    <a:pt x="97992" y="11704"/>
                  </a:lnTo>
                  <a:lnTo>
                    <a:pt x="102344" y="18857"/>
                  </a:lnTo>
                  <a:lnTo>
                    <a:pt x="104856" y="27029"/>
                  </a:lnTo>
                  <a:lnTo>
                    <a:pt x="105595" y="35768"/>
                  </a:lnTo>
                  <a:lnTo>
                    <a:pt x="104586" y="44545"/>
                  </a:lnTo>
                  <a:lnTo>
                    <a:pt x="102051" y="53068"/>
                  </a:lnTo>
                  <a:lnTo>
                    <a:pt x="99269" y="61094"/>
                  </a:lnTo>
                  <a:lnTo>
                    <a:pt x="98387" y="68338"/>
                  </a:lnTo>
                  <a:lnTo>
                    <a:pt x="100439" y="74730"/>
                  </a:lnTo>
                  <a:lnTo>
                    <a:pt x="105265" y="80362"/>
                  </a:lnTo>
                  <a:lnTo>
                    <a:pt x="112101" y="85388"/>
                  </a:lnTo>
                  <a:lnTo>
                    <a:pt x="120250" y="89963"/>
                  </a:lnTo>
                  <a:lnTo>
                    <a:pt x="129072" y="94377"/>
                  </a:lnTo>
                  <a:lnTo>
                    <a:pt x="137956" y="99035"/>
                  </a:lnTo>
                  <a:lnTo>
                    <a:pt x="146581" y="104142"/>
                  </a:lnTo>
                  <a:lnTo>
                    <a:pt x="154857" y="109879"/>
                  </a:lnTo>
                  <a:lnTo>
                    <a:pt x="162808" y="116487"/>
                  </a:lnTo>
                  <a:lnTo>
                    <a:pt x="170481" y="124010"/>
                  </a:lnTo>
                  <a:lnTo>
                    <a:pt x="177449" y="132332"/>
                  </a:lnTo>
                  <a:lnTo>
                    <a:pt x="182847" y="141289"/>
                  </a:lnTo>
                  <a:lnTo>
                    <a:pt x="186323" y="150720"/>
                  </a:lnTo>
                  <a:lnTo>
                    <a:pt x="187842" y="160492"/>
                  </a:lnTo>
                  <a:lnTo>
                    <a:pt x="187425" y="170504"/>
                  </a:lnTo>
                  <a:lnTo>
                    <a:pt x="185286" y="180677"/>
                  </a:lnTo>
                  <a:lnTo>
                    <a:pt x="181598" y="190796"/>
                  </a:lnTo>
                  <a:lnTo>
                    <a:pt x="176389" y="200517"/>
                  </a:lnTo>
                  <a:lnTo>
                    <a:pt x="169817" y="209681"/>
                  </a:lnTo>
                  <a:lnTo>
                    <a:pt x="162136" y="218140"/>
                  </a:lnTo>
                  <a:lnTo>
                    <a:pt x="153611" y="225675"/>
                  </a:lnTo>
                  <a:lnTo>
                    <a:pt x="144466" y="232258"/>
                  </a:lnTo>
                  <a:lnTo>
                    <a:pt x="134716" y="237849"/>
                  </a:lnTo>
                  <a:lnTo>
                    <a:pt x="124186" y="242313"/>
                  </a:lnTo>
                  <a:lnTo>
                    <a:pt x="112841" y="245689"/>
                  </a:lnTo>
                  <a:lnTo>
                    <a:pt x="100782" y="248144"/>
                  </a:lnTo>
                  <a:lnTo>
                    <a:pt x="88155" y="249883"/>
                  </a:lnTo>
                  <a:lnTo>
                    <a:pt x="75112" y="251094"/>
                  </a:lnTo>
                  <a:lnTo>
                    <a:pt x="61995" y="251927"/>
                  </a:lnTo>
                  <a:lnTo>
                    <a:pt x="47831" y="252586"/>
                  </a:lnTo>
                  <a:lnTo>
                    <a:pt x="29145" y="253131"/>
                  </a:lnTo>
                  <a:lnTo>
                    <a:pt x="0" y="253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63419" y="410611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597" y="0"/>
                  </a:lnTo>
                  <a:lnTo>
                    <a:pt x="123828" y="0"/>
                  </a:lnTo>
                  <a:lnTo>
                    <a:pt x="110933" y="0"/>
                  </a:lnTo>
                  <a:lnTo>
                    <a:pt x="96912" y="0"/>
                  </a:lnTo>
                  <a:lnTo>
                    <a:pt x="81936" y="0"/>
                  </a:lnTo>
                  <a:lnTo>
                    <a:pt x="66236" y="0"/>
                  </a:lnTo>
                  <a:lnTo>
                    <a:pt x="50766" y="0"/>
                  </a:lnTo>
                  <a:lnTo>
                    <a:pt x="35657" y="0"/>
                  </a:lnTo>
                  <a:lnTo>
                    <a:pt x="195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765323" y="60961"/>
            <a:ext cx="677289" cy="707620"/>
            <a:chOff x="1765323" y="60961"/>
            <a:chExt cx="677289" cy="707620"/>
          </a:xfrm>
        </p:grpSpPr>
        <p:sp>
          <p:nvSpPr>
            <p:cNvPr id="8" name="Freeform 7"/>
            <p:cNvSpPr/>
            <p:nvPr/>
          </p:nvSpPr>
          <p:spPr>
            <a:xfrm>
              <a:off x="1765323" y="178984"/>
              <a:ext cx="319320" cy="541102"/>
            </a:xfrm>
            <a:custGeom>
              <a:avLst/>
              <a:gdLst/>
              <a:ahLst/>
              <a:cxnLst/>
              <a:rect l="0" t="0" r="0" b="0"/>
              <a:pathLst>
                <a:path w="319320" h="541102">
                  <a:moveTo>
                    <a:pt x="66635" y="0"/>
                  </a:moveTo>
                  <a:lnTo>
                    <a:pt x="60835" y="8868"/>
                  </a:lnTo>
                  <a:lnTo>
                    <a:pt x="55910" y="17855"/>
                  </a:lnTo>
                  <a:lnTo>
                    <a:pt x="51408" y="27846"/>
                  </a:lnTo>
                  <a:lnTo>
                    <a:pt x="47187" y="38654"/>
                  </a:lnTo>
                  <a:lnTo>
                    <a:pt x="43173" y="49817"/>
                  </a:lnTo>
                  <a:lnTo>
                    <a:pt x="39312" y="61022"/>
                  </a:lnTo>
                  <a:lnTo>
                    <a:pt x="35559" y="72134"/>
                  </a:lnTo>
                  <a:lnTo>
                    <a:pt x="31884" y="83119"/>
                  </a:lnTo>
                  <a:lnTo>
                    <a:pt x="28248" y="93953"/>
                  </a:lnTo>
                  <a:lnTo>
                    <a:pt x="24160" y="103492"/>
                  </a:lnTo>
                  <a:lnTo>
                    <a:pt x="19354" y="108602"/>
                  </a:lnTo>
                  <a:lnTo>
                    <a:pt x="15149" y="108008"/>
                  </a:lnTo>
                  <a:lnTo>
                    <a:pt x="12752" y="103751"/>
                  </a:lnTo>
                  <a:lnTo>
                    <a:pt x="12104" y="97296"/>
                  </a:lnTo>
                  <a:lnTo>
                    <a:pt x="12775" y="89450"/>
                  </a:lnTo>
                  <a:lnTo>
                    <a:pt x="14372" y="80703"/>
                  </a:lnTo>
                  <a:lnTo>
                    <a:pt x="16768" y="71528"/>
                  </a:lnTo>
                  <a:lnTo>
                    <a:pt x="20063" y="62432"/>
                  </a:lnTo>
                  <a:lnTo>
                    <a:pt x="24254" y="53684"/>
                  </a:lnTo>
                  <a:lnTo>
                    <a:pt x="29376" y="45502"/>
                  </a:lnTo>
                  <a:lnTo>
                    <a:pt x="35573" y="38150"/>
                  </a:lnTo>
                  <a:lnTo>
                    <a:pt x="42825" y="31694"/>
                  </a:lnTo>
                  <a:lnTo>
                    <a:pt x="51137" y="26358"/>
                  </a:lnTo>
                  <a:lnTo>
                    <a:pt x="60619" y="22595"/>
                  </a:lnTo>
                  <a:lnTo>
                    <a:pt x="71216" y="20518"/>
                  </a:lnTo>
                  <a:lnTo>
                    <a:pt x="82586" y="20258"/>
                  </a:lnTo>
                  <a:lnTo>
                    <a:pt x="94209" y="22128"/>
                  </a:lnTo>
                  <a:lnTo>
                    <a:pt x="105756" y="26091"/>
                  </a:lnTo>
                  <a:lnTo>
                    <a:pt x="116779" y="31836"/>
                  </a:lnTo>
                  <a:lnTo>
                    <a:pt x="126649" y="38971"/>
                  </a:lnTo>
                  <a:lnTo>
                    <a:pt x="135140" y="47141"/>
                  </a:lnTo>
                  <a:lnTo>
                    <a:pt x="142519" y="56216"/>
                  </a:lnTo>
                  <a:lnTo>
                    <a:pt x="149331" y="66285"/>
                  </a:lnTo>
                  <a:lnTo>
                    <a:pt x="155958" y="77316"/>
                  </a:lnTo>
                  <a:lnTo>
                    <a:pt x="162582" y="89163"/>
                  </a:lnTo>
                  <a:lnTo>
                    <a:pt x="169270" y="101647"/>
                  </a:lnTo>
                  <a:lnTo>
                    <a:pt x="176031" y="114599"/>
                  </a:lnTo>
                  <a:lnTo>
                    <a:pt x="182691" y="127720"/>
                  </a:lnTo>
                  <a:lnTo>
                    <a:pt x="188930" y="140602"/>
                  </a:lnTo>
                  <a:lnTo>
                    <a:pt x="194599" y="153047"/>
                  </a:lnTo>
                  <a:lnTo>
                    <a:pt x="199556" y="165201"/>
                  </a:lnTo>
                  <a:lnTo>
                    <a:pt x="203587" y="177434"/>
                  </a:lnTo>
                  <a:lnTo>
                    <a:pt x="206672" y="189961"/>
                  </a:lnTo>
                  <a:lnTo>
                    <a:pt x="209101" y="202663"/>
                  </a:lnTo>
                  <a:lnTo>
                    <a:pt x="211354" y="215198"/>
                  </a:lnTo>
                  <a:lnTo>
                    <a:pt x="213718" y="227382"/>
                  </a:lnTo>
                  <a:lnTo>
                    <a:pt x="215969" y="239514"/>
                  </a:lnTo>
                  <a:lnTo>
                    <a:pt x="217495" y="252259"/>
                  </a:lnTo>
                  <a:lnTo>
                    <a:pt x="218006" y="265947"/>
                  </a:lnTo>
                  <a:lnTo>
                    <a:pt x="217688" y="280582"/>
                  </a:lnTo>
                  <a:lnTo>
                    <a:pt x="217009" y="296016"/>
                  </a:lnTo>
                  <a:lnTo>
                    <a:pt x="216289" y="312066"/>
                  </a:lnTo>
                  <a:lnTo>
                    <a:pt x="215501" y="328403"/>
                  </a:lnTo>
                  <a:lnTo>
                    <a:pt x="214373" y="344590"/>
                  </a:lnTo>
                  <a:lnTo>
                    <a:pt x="212761" y="360399"/>
                  </a:lnTo>
                  <a:lnTo>
                    <a:pt x="210509" y="375793"/>
                  </a:lnTo>
                  <a:lnTo>
                    <a:pt x="207387" y="390822"/>
                  </a:lnTo>
                  <a:lnTo>
                    <a:pt x="203360" y="405560"/>
                  </a:lnTo>
                  <a:lnTo>
                    <a:pt x="198705" y="419917"/>
                  </a:lnTo>
                  <a:lnTo>
                    <a:pt x="193896" y="433645"/>
                  </a:lnTo>
                  <a:lnTo>
                    <a:pt x="189211" y="446660"/>
                  </a:lnTo>
                  <a:lnTo>
                    <a:pt x="184424" y="459029"/>
                  </a:lnTo>
                  <a:lnTo>
                    <a:pt x="178918" y="470876"/>
                  </a:lnTo>
                  <a:lnTo>
                    <a:pt x="172401" y="482325"/>
                  </a:lnTo>
                  <a:lnTo>
                    <a:pt x="165057" y="493319"/>
                  </a:lnTo>
                  <a:lnTo>
                    <a:pt x="157356" y="503636"/>
                  </a:lnTo>
                  <a:lnTo>
                    <a:pt x="149609" y="513199"/>
                  </a:lnTo>
                  <a:lnTo>
                    <a:pt x="141628" y="521757"/>
                  </a:lnTo>
                  <a:lnTo>
                    <a:pt x="132831" y="528827"/>
                  </a:lnTo>
                  <a:lnTo>
                    <a:pt x="122951" y="534279"/>
                  </a:lnTo>
                  <a:lnTo>
                    <a:pt x="112027" y="538126"/>
                  </a:lnTo>
                  <a:lnTo>
                    <a:pt x="100237" y="540350"/>
                  </a:lnTo>
                  <a:lnTo>
                    <a:pt x="87788" y="541101"/>
                  </a:lnTo>
                  <a:lnTo>
                    <a:pt x="75021" y="540490"/>
                  </a:lnTo>
                  <a:lnTo>
                    <a:pt x="62385" y="538492"/>
                  </a:lnTo>
                  <a:lnTo>
                    <a:pt x="50121" y="535222"/>
                  </a:lnTo>
                  <a:lnTo>
                    <a:pt x="38601" y="530740"/>
                  </a:lnTo>
                  <a:lnTo>
                    <a:pt x="28390" y="524983"/>
                  </a:lnTo>
                  <a:lnTo>
                    <a:pt x="19675" y="518031"/>
                  </a:lnTo>
                  <a:lnTo>
                    <a:pt x="12485" y="509923"/>
                  </a:lnTo>
                  <a:lnTo>
                    <a:pt x="6863" y="500577"/>
                  </a:lnTo>
                  <a:lnTo>
                    <a:pt x="2685" y="490077"/>
                  </a:lnTo>
                  <a:lnTo>
                    <a:pt x="183" y="478941"/>
                  </a:lnTo>
                  <a:lnTo>
                    <a:pt x="0" y="468008"/>
                  </a:lnTo>
                  <a:lnTo>
                    <a:pt x="2290" y="457741"/>
                  </a:lnTo>
                  <a:lnTo>
                    <a:pt x="6929" y="448562"/>
                  </a:lnTo>
                  <a:lnTo>
                    <a:pt x="13779" y="441001"/>
                  </a:lnTo>
                  <a:lnTo>
                    <a:pt x="22526" y="435189"/>
                  </a:lnTo>
                  <a:lnTo>
                    <a:pt x="32448" y="431252"/>
                  </a:lnTo>
                  <a:lnTo>
                    <a:pt x="42551" y="429493"/>
                  </a:lnTo>
                  <a:lnTo>
                    <a:pt x="52266" y="429858"/>
                  </a:lnTo>
                  <a:lnTo>
                    <a:pt x="61581" y="431863"/>
                  </a:lnTo>
                  <a:lnTo>
                    <a:pt x="70830" y="434800"/>
                  </a:lnTo>
                  <a:lnTo>
                    <a:pt x="80234" y="438181"/>
                  </a:lnTo>
                  <a:lnTo>
                    <a:pt x="89704" y="441903"/>
                  </a:lnTo>
                  <a:lnTo>
                    <a:pt x="98924" y="446154"/>
                  </a:lnTo>
                  <a:lnTo>
                    <a:pt x="107723" y="451011"/>
                  </a:lnTo>
                  <a:lnTo>
                    <a:pt x="116092" y="456425"/>
                  </a:lnTo>
                  <a:lnTo>
                    <a:pt x="124093" y="462291"/>
                  </a:lnTo>
                  <a:lnTo>
                    <a:pt x="131811" y="468501"/>
                  </a:lnTo>
                  <a:lnTo>
                    <a:pt x="139487" y="474961"/>
                  </a:lnTo>
                  <a:lnTo>
                    <a:pt x="147486" y="481596"/>
                  </a:lnTo>
                  <a:lnTo>
                    <a:pt x="155989" y="488355"/>
                  </a:lnTo>
                  <a:lnTo>
                    <a:pt x="165160" y="495198"/>
                  </a:lnTo>
                  <a:lnTo>
                    <a:pt x="175227" y="502099"/>
                  </a:lnTo>
                  <a:lnTo>
                    <a:pt x="186220" y="509034"/>
                  </a:lnTo>
                  <a:lnTo>
                    <a:pt x="197857" y="515826"/>
                  </a:lnTo>
                  <a:lnTo>
                    <a:pt x="209660" y="522162"/>
                  </a:lnTo>
                  <a:lnTo>
                    <a:pt x="221341" y="527894"/>
                  </a:lnTo>
                  <a:lnTo>
                    <a:pt x="232963" y="532726"/>
                  </a:lnTo>
                  <a:lnTo>
                    <a:pt x="244832" y="536141"/>
                  </a:lnTo>
                  <a:lnTo>
                    <a:pt x="257100" y="537995"/>
                  </a:lnTo>
                  <a:lnTo>
                    <a:pt x="269362" y="538609"/>
                  </a:lnTo>
                  <a:lnTo>
                    <a:pt x="282049" y="538647"/>
                  </a:lnTo>
                  <a:lnTo>
                    <a:pt x="297393" y="538111"/>
                  </a:lnTo>
                  <a:lnTo>
                    <a:pt x="319319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74114" y="60961"/>
              <a:ext cx="239118" cy="244366"/>
            </a:xfrm>
            <a:custGeom>
              <a:avLst/>
              <a:gdLst/>
              <a:ahLst/>
              <a:cxnLst/>
              <a:rect l="0" t="0" r="0" b="0"/>
              <a:pathLst>
                <a:path w="239118" h="244366">
                  <a:moveTo>
                    <a:pt x="63171" y="23266"/>
                  </a:moveTo>
                  <a:lnTo>
                    <a:pt x="69105" y="17466"/>
                  </a:lnTo>
                  <a:lnTo>
                    <a:pt x="75310" y="12542"/>
                  </a:lnTo>
                  <a:lnTo>
                    <a:pt x="82410" y="8048"/>
                  </a:lnTo>
                  <a:lnTo>
                    <a:pt x="90523" y="4173"/>
                  </a:lnTo>
                  <a:lnTo>
                    <a:pt x="99818" y="1456"/>
                  </a:lnTo>
                  <a:lnTo>
                    <a:pt x="110261" y="101"/>
                  </a:lnTo>
                  <a:lnTo>
                    <a:pt x="121514" y="0"/>
                  </a:lnTo>
                  <a:lnTo>
                    <a:pt x="133052" y="917"/>
                  </a:lnTo>
                  <a:lnTo>
                    <a:pt x="144538" y="2616"/>
                  </a:lnTo>
                  <a:lnTo>
                    <a:pt x="155519" y="5213"/>
                  </a:lnTo>
                  <a:lnTo>
                    <a:pt x="165359" y="9158"/>
                  </a:lnTo>
                  <a:lnTo>
                    <a:pt x="173812" y="14589"/>
                  </a:lnTo>
                  <a:lnTo>
                    <a:pt x="180486" y="21354"/>
                  </a:lnTo>
                  <a:lnTo>
                    <a:pt x="184696" y="29190"/>
                  </a:lnTo>
                  <a:lnTo>
                    <a:pt x="186304" y="37828"/>
                  </a:lnTo>
                  <a:lnTo>
                    <a:pt x="185622" y="46881"/>
                  </a:lnTo>
                  <a:lnTo>
                    <a:pt x="183121" y="55871"/>
                  </a:lnTo>
                  <a:lnTo>
                    <a:pt x="179256" y="64538"/>
                  </a:lnTo>
                  <a:lnTo>
                    <a:pt x="174242" y="72659"/>
                  </a:lnTo>
                  <a:lnTo>
                    <a:pt x="168062" y="79968"/>
                  </a:lnTo>
                  <a:lnTo>
                    <a:pt x="160881" y="86392"/>
                  </a:lnTo>
                  <a:lnTo>
                    <a:pt x="155804" y="91657"/>
                  </a:lnTo>
                  <a:lnTo>
                    <a:pt x="156445" y="95479"/>
                  </a:lnTo>
                  <a:lnTo>
                    <a:pt x="161576" y="98338"/>
                  </a:lnTo>
                  <a:lnTo>
                    <a:pt x="169529" y="101022"/>
                  </a:lnTo>
                  <a:lnTo>
                    <a:pt x="178986" y="104206"/>
                  </a:lnTo>
                  <a:lnTo>
                    <a:pt x="189148" y="108159"/>
                  </a:lnTo>
                  <a:lnTo>
                    <a:pt x="199443" y="112874"/>
                  </a:lnTo>
                  <a:lnTo>
                    <a:pt x="209374" y="118227"/>
                  </a:lnTo>
                  <a:lnTo>
                    <a:pt x="218715" y="124076"/>
                  </a:lnTo>
                  <a:lnTo>
                    <a:pt x="226975" y="130452"/>
                  </a:lnTo>
                  <a:lnTo>
                    <a:pt x="233323" y="137560"/>
                  </a:lnTo>
                  <a:lnTo>
                    <a:pt x="237468" y="145447"/>
                  </a:lnTo>
                  <a:lnTo>
                    <a:pt x="239117" y="153862"/>
                  </a:lnTo>
                  <a:lnTo>
                    <a:pt x="237729" y="162355"/>
                  </a:lnTo>
                  <a:lnTo>
                    <a:pt x="233313" y="170656"/>
                  </a:lnTo>
                  <a:lnTo>
                    <a:pt x="226298" y="178517"/>
                  </a:lnTo>
                  <a:lnTo>
                    <a:pt x="217247" y="185643"/>
                  </a:lnTo>
                  <a:lnTo>
                    <a:pt x="206681" y="191952"/>
                  </a:lnTo>
                  <a:lnTo>
                    <a:pt x="194862" y="197527"/>
                  </a:lnTo>
                  <a:lnTo>
                    <a:pt x="181807" y="202513"/>
                  </a:lnTo>
                  <a:lnTo>
                    <a:pt x="167622" y="207057"/>
                  </a:lnTo>
                  <a:lnTo>
                    <a:pt x="152504" y="211280"/>
                  </a:lnTo>
                  <a:lnTo>
                    <a:pt x="136672" y="215278"/>
                  </a:lnTo>
                  <a:lnTo>
                    <a:pt x="120324" y="219119"/>
                  </a:lnTo>
                  <a:lnTo>
                    <a:pt x="103938" y="222852"/>
                  </a:lnTo>
                  <a:lnTo>
                    <a:pt x="88243" y="226512"/>
                  </a:lnTo>
                  <a:lnTo>
                    <a:pt x="73583" y="230118"/>
                  </a:lnTo>
                  <a:lnTo>
                    <a:pt x="60012" y="233535"/>
                  </a:lnTo>
                  <a:lnTo>
                    <a:pt x="45936" y="236813"/>
                  </a:lnTo>
                  <a:lnTo>
                    <a:pt x="27888" y="240240"/>
                  </a:lnTo>
                  <a:lnTo>
                    <a:pt x="0" y="244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3057" y="371210"/>
              <a:ext cx="389555" cy="28873"/>
            </a:xfrm>
            <a:custGeom>
              <a:avLst/>
              <a:gdLst/>
              <a:ahLst/>
              <a:cxnLst/>
              <a:rect l="0" t="0" r="0" b="0"/>
              <a:pathLst>
                <a:path w="389555" h="28873">
                  <a:moveTo>
                    <a:pt x="389554" y="7815"/>
                  </a:moveTo>
                  <a:lnTo>
                    <a:pt x="380619" y="4949"/>
                  </a:lnTo>
                  <a:lnTo>
                    <a:pt x="370992" y="2807"/>
                  </a:lnTo>
                  <a:lnTo>
                    <a:pt x="359709" y="1208"/>
                  </a:lnTo>
                  <a:lnTo>
                    <a:pt x="347214" y="200"/>
                  </a:lnTo>
                  <a:lnTo>
                    <a:pt x="334383" y="0"/>
                  </a:lnTo>
                  <a:lnTo>
                    <a:pt x="321760" y="651"/>
                  </a:lnTo>
                  <a:lnTo>
                    <a:pt x="309377" y="1890"/>
                  </a:lnTo>
                  <a:lnTo>
                    <a:pt x="296934" y="3254"/>
                  </a:lnTo>
                  <a:lnTo>
                    <a:pt x="284230" y="4463"/>
                  </a:lnTo>
                  <a:lnTo>
                    <a:pt x="271057" y="5425"/>
                  </a:lnTo>
                  <a:lnTo>
                    <a:pt x="257134" y="6145"/>
                  </a:lnTo>
                  <a:lnTo>
                    <a:pt x="242393" y="6664"/>
                  </a:lnTo>
                  <a:lnTo>
                    <a:pt x="227084" y="7029"/>
                  </a:lnTo>
                  <a:lnTo>
                    <a:pt x="211661" y="7282"/>
                  </a:lnTo>
                  <a:lnTo>
                    <a:pt x="196400" y="7455"/>
                  </a:lnTo>
                  <a:lnTo>
                    <a:pt x="181391" y="7573"/>
                  </a:lnTo>
                  <a:lnTo>
                    <a:pt x="166628" y="7653"/>
                  </a:lnTo>
                  <a:lnTo>
                    <a:pt x="152063" y="7711"/>
                  </a:lnTo>
                  <a:lnTo>
                    <a:pt x="137484" y="7920"/>
                  </a:lnTo>
                  <a:lnTo>
                    <a:pt x="122543" y="8592"/>
                  </a:lnTo>
                  <a:lnTo>
                    <a:pt x="107087" y="9862"/>
                  </a:lnTo>
                  <a:lnTo>
                    <a:pt x="91450" y="11698"/>
                  </a:lnTo>
                  <a:lnTo>
                    <a:pt x="76332" y="14002"/>
                  </a:lnTo>
                  <a:lnTo>
                    <a:pt x="62100" y="16658"/>
                  </a:lnTo>
                  <a:lnTo>
                    <a:pt x="49032" y="19418"/>
                  </a:lnTo>
                  <a:lnTo>
                    <a:pt x="36101" y="22175"/>
                  </a:lnTo>
                  <a:lnTo>
                    <a:pt x="21059" y="25170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38379" y="505367"/>
              <a:ext cx="9476" cy="263214"/>
            </a:xfrm>
            <a:custGeom>
              <a:avLst/>
              <a:gdLst/>
              <a:ahLst/>
              <a:cxnLst/>
              <a:rect l="0" t="0" r="0" b="0"/>
              <a:pathLst>
                <a:path w="9476" h="263214">
                  <a:moveTo>
                    <a:pt x="9475" y="0"/>
                  </a:moveTo>
                  <a:lnTo>
                    <a:pt x="6609" y="8936"/>
                  </a:lnTo>
                  <a:lnTo>
                    <a:pt x="4466" y="18563"/>
                  </a:lnTo>
                  <a:lnTo>
                    <a:pt x="2863" y="29859"/>
                  </a:lnTo>
                  <a:lnTo>
                    <a:pt x="1683" y="42872"/>
                  </a:lnTo>
                  <a:lnTo>
                    <a:pt x="834" y="57649"/>
                  </a:lnTo>
                  <a:lnTo>
                    <a:pt x="242" y="74013"/>
                  </a:lnTo>
                  <a:lnTo>
                    <a:pt x="0" y="91182"/>
                  </a:lnTo>
                  <a:lnTo>
                    <a:pt x="364" y="107921"/>
                  </a:lnTo>
                  <a:lnTo>
                    <a:pt x="1420" y="123584"/>
                  </a:lnTo>
                  <a:lnTo>
                    <a:pt x="2942" y="138383"/>
                  </a:lnTo>
                  <a:lnTo>
                    <a:pt x="4502" y="153081"/>
                  </a:lnTo>
                  <a:lnTo>
                    <a:pt x="5845" y="168149"/>
                  </a:lnTo>
                  <a:lnTo>
                    <a:pt x="6901" y="183551"/>
                  </a:lnTo>
                  <a:lnTo>
                    <a:pt x="7798" y="200721"/>
                  </a:lnTo>
                  <a:lnTo>
                    <a:pt x="8611" y="224530"/>
                  </a:lnTo>
                  <a:lnTo>
                    <a:pt x="947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21897" y="494839"/>
              <a:ext cx="136487" cy="184919"/>
            </a:xfrm>
            <a:custGeom>
              <a:avLst/>
              <a:gdLst/>
              <a:ahLst/>
              <a:cxnLst/>
              <a:rect l="0" t="0" r="0" b="0"/>
              <a:pathLst>
                <a:path w="136487" h="184919">
                  <a:moveTo>
                    <a:pt x="136486" y="126342"/>
                  </a:moveTo>
                  <a:lnTo>
                    <a:pt x="127684" y="129343"/>
                  </a:lnTo>
                  <a:lnTo>
                    <a:pt x="119338" y="132765"/>
                  </a:lnTo>
                  <a:lnTo>
                    <a:pt x="110639" y="136961"/>
                  </a:lnTo>
                  <a:lnTo>
                    <a:pt x="101518" y="141861"/>
                  </a:lnTo>
                  <a:lnTo>
                    <a:pt x="92023" y="147343"/>
                  </a:lnTo>
                  <a:lnTo>
                    <a:pt x="82231" y="153273"/>
                  </a:lnTo>
                  <a:lnTo>
                    <a:pt x="72217" y="159535"/>
                  </a:lnTo>
                  <a:lnTo>
                    <a:pt x="62044" y="166033"/>
                  </a:lnTo>
                  <a:lnTo>
                    <a:pt x="51762" y="172679"/>
                  </a:lnTo>
                  <a:lnTo>
                    <a:pt x="41570" y="178767"/>
                  </a:lnTo>
                  <a:lnTo>
                    <a:pt x="31801" y="183030"/>
                  </a:lnTo>
                  <a:lnTo>
                    <a:pt x="22614" y="184918"/>
                  </a:lnTo>
                  <a:lnTo>
                    <a:pt x="14480" y="184216"/>
                  </a:lnTo>
                  <a:lnTo>
                    <a:pt x="8226" y="180704"/>
                  </a:lnTo>
                  <a:lnTo>
                    <a:pt x="4131" y="174555"/>
                  </a:lnTo>
                  <a:lnTo>
                    <a:pt x="1840" y="166055"/>
                  </a:lnTo>
                  <a:lnTo>
                    <a:pt x="667" y="155400"/>
                  </a:lnTo>
                  <a:lnTo>
                    <a:pt x="99" y="142916"/>
                  </a:lnTo>
                  <a:lnTo>
                    <a:pt x="0" y="129319"/>
                  </a:lnTo>
                  <a:lnTo>
                    <a:pt x="524" y="115589"/>
                  </a:lnTo>
                  <a:lnTo>
                    <a:pt x="1722" y="102282"/>
                  </a:lnTo>
                  <a:lnTo>
                    <a:pt x="3525" y="89400"/>
                  </a:lnTo>
                  <a:lnTo>
                    <a:pt x="5813" y="76604"/>
                  </a:lnTo>
                  <a:lnTo>
                    <a:pt x="8462" y="63673"/>
                  </a:lnTo>
                  <a:lnTo>
                    <a:pt x="11219" y="50946"/>
                  </a:lnTo>
                  <a:lnTo>
                    <a:pt x="13975" y="37889"/>
                  </a:lnTo>
                  <a:lnTo>
                    <a:pt x="16970" y="22233"/>
                  </a:lnTo>
                  <a:lnTo>
                    <a:pt x="206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232666" y="1337119"/>
            <a:ext cx="740722" cy="763945"/>
            <a:chOff x="1232666" y="1337119"/>
            <a:chExt cx="740722" cy="763945"/>
          </a:xfrm>
        </p:grpSpPr>
        <p:sp>
          <p:nvSpPr>
            <p:cNvPr id="14" name="Freeform 13"/>
            <p:cNvSpPr/>
            <p:nvPr/>
          </p:nvSpPr>
          <p:spPr>
            <a:xfrm>
              <a:off x="1232666" y="1421347"/>
              <a:ext cx="279643" cy="679717"/>
            </a:xfrm>
            <a:custGeom>
              <a:avLst/>
              <a:gdLst/>
              <a:ahLst/>
              <a:cxnLst/>
              <a:rect l="0" t="0" r="0" b="0"/>
              <a:pathLst>
                <a:path w="279643" h="679717">
                  <a:moveTo>
                    <a:pt x="220266" y="0"/>
                  </a:moveTo>
                  <a:lnTo>
                    <a:pt x="214466" y="5934"/>
                  </a:lnTo>
                  <a:lnTo>
                    <a:pt x="209541" y="12139"/>
                  </a:lnTo>
                  <a:lnTo>
                    <a:pt x="205034" y="19235"/>
                  </a:lnTo>
                  <a:lnTo>
                    <a:pt x="200641" y="27175"/>
                  </a:lnTo>
                  <a:lnTo>
                    <a:pt x="195979" y="35821"/>
                  </a:lnTo>
                  <a:lnTo>
                    <a:pt x="190864" y="45016"/>
                  </a:lnTo>
                  <a:lnTo>
                    <a:pt x="185286" y="54616"/>
                  </a:lnTo>
                  <a:lnTo>
                    <a:pt x="179314" y="64505"/>
                  </a:lnTo>
                  <a:lnTo>
                    <a:pt x="173041" y="74598"/>
                  </a:lnTo>
                  <a:lnTo>
                    <a:pt x="166709" y="84832"/>
                  </a:lnTo>
                  <a:lnTo>
                    <a:pt x="160693" y="95161"/>
                  </a:lnTo>
                  <a:lnTo>
                    <a:pt x="155163" y="105551"/>
                  </a:lnTo>
                  <a:lnTo>
                    <a:pt x="149960" y="115817"/>
                  </a:lnTo>
                  <a:lnTo>
                    <a:pt x="144699" y="125637"/>
                  </a:lnTo>
                  <a:lnTo>
                    <a:pt x="139157" y="134886"/>
                  </a:lnTo>
                  <a:lnTo>
                    <a:pt x="133281" y="144080"/>
                  </a:lnTo>
                  <a:lnTo>
                    <a:pt x="127103" y="154239"/>
                  </a:lnTo>
                  <a:lnTo>
                    <a:pt x="120684" y="165855"/>
                  </a:lnTo>
                  <a:lnTo>
                    <a:pt x="114085" y="178761"/>
                  </a:lnTo>
                  <a:lnTo>
                    <a:pt x="107355" y="192421"/>
                  </a:lnTo>
                  <a:lnTo>
                    <a:pt x="100538" y="206422"/>
                  </a:lnTo>
                  <a:lnTo>
                    <a:pt x="93826" y="220381"/>
                  </a:lnTo>
                  <a:lnTo>
                    <a:pt x="87546" y="233893"/>
                  </a:lnTo>
                  <a:lnTo>
                    <a:pt x="81837" y="246793"/>
                  </a:lnTo>
                  <a:lnTo>
                    <a:pt x="76512" y="259266"/>
                  </a:lnTo>
                  <a:lnTo>
                    <a:pt x="71168" y="271722"/>
                  </a:lnTo>
                  <a:lnTo>
                    <a:pt x="65575" y="284400"/>
                  </a:lnTo>
                  <a:lnTo>
                    <a:pt x="59834" y="297206"/>
                  </a:lnTo>
                  <a:lnTo>
                    <a:pt x="54279" y="309811"/>
                  </a:lnTo>
                  <a:lnTo>
                    <a:pt x="49097" y="322042"/>
                  </a:lnTo>
                  <a:lnTo>
                    <a:pt x="44312" y="334206"/>
                  </a:lnTo>
                  <a:lnTo>
                    <a:pt x="39872" y="346972"/>
                  </a:lnTo>
                  <a:lnTo>
                    <a:pt x="35697" y="360670"/>
                  </a:lnTo>
                  <a:lnTo>
                    <a:pt x="31554" y="375141"/>
                  </a:lnTo>
                  <a:lnTo>
                    <a:pt x="27080" y="389934"/>
                  </a:lnTo>
                  <a:lnTo>
                    <a:pt x="22110" y="404739"/>
                  </a:lnTo>
                  <a:lnTo>
                    <a:pt x="16974" y="419427"/>
                  </a:lnTo>
                  <a:lnTo>
                    <a:pt x="12366" y="433967"/>
                  </a:lnTo>
                  <a:lnTo>
                    <a:pt x="8641" y="448375"/>
                  </a:lnTo>
                  <a:lnTo>
                    <a:pt x="5820" y="462677"/>
                  </a:lnTo>
                  <a:lnTo>
                    <a:pt x="3769" y="476899"/>
                  </a:lnTo>
                  <a:lnTo>
                    <a:pt x="2317" y="491063"/>
                  </a:lnTo>
                  <a:lnTo>
                    <a:pt x="1308" y="505188"/>
                  </a:lnTo>
                  <a:lnTo>
                    <a:pt x="615" y="519285"/>
                  </a:lnTo>
                  <a:lnTo>
                    <a:pt x="147" y="533358"/>
                  </a:lnTo>
                  <a:lnTo>
                    <a:pt x="0" y="547250"/>
                  </a:lnTo>
                  <a:lnTo>
                    <a:pt x="432" y="560658"/>
                  </a:lnTo>
                  <a:lnTo>
                    <a:pt x="1540" y="573454"/>
                  </a:lnTo>
                  <a:lnTo>
                    <a:pt x="3269" y="585675"/>
                  </a:lnTo>
                  <a:lnTo>
                    <a:pt x="5500" y="597422"/>
                  </a:lnTo>
                  <a:lnTo>
                    <a:pt x="8121" y="608803"/>
                  </a:lnTo>
                  <a:lnTo>
                    <a:pt x="11356" y="619752"/>
                  </a:lnTo>
                  <a:lnTo>
                    <a:pt x="15738" y="630039"/>
                  </a:lnTo>
                  <a:lnTo>
                    <a:pt x="21466" y="639586"/>
                  </a:lnTo>
                  <a:lnTo>
                    <a:pt x="28431" y="648303"/>
                  </a:lnTo>
                  <a:lnTo>
                    <a:pt x="36403" y="656013"/>
                  </a:lnTo>
                  <a:lnTo>
                    <a:pt x="45140" y="662712"/>
                  </a:lnTo>
                  <a:lnTo>
                    <a:pt x="54600" y="668381"/>
                  </a:lnTo>
                  <a:lnTo>
                    <a:pt x="64928" y="672898"/>
                  </a:lnTo>
                  <a:lnTo>
                    <a:pt x="76128" y="676304"/>
                  </a:lnTo>
                  <a:lnTo>
                    <a:pt x="87918" y="678609"/>
                  </a:lnTo>
                  <a:lnTo>
                    <a:pt x="99833" y="679716"/>
                  </a:lnTo>
                  <a:lnTo>
                    <a:pt x="111587" y="679679"/>
                  </a:lnTo>
                  <a:lnTo>
                    <a:pt x="123090" y="678519"/>
                  </a:lnTo>
                  <a:lnTo>
                    <a:pt x="134348" y="676146"/>
                  </a:lnTo>
                  <a:lnTo>
                    <a:pt x="145401" y="672629"/>
                  </a:lnTo>
                  <a:lnTo>
                    <a:pt x="156299" y="668319"/>
                  </a:lnTo>
                  <a:lnTo>
                    <a:pt x="167084" y="663741"/>
                  </a:lnTo>
                  <a:lnTo>
                    <a:pt x="177783" y="659218"/>
                  </a:lnTo>
                  <a:lnTo>
                    <a:pt x="188258" y="654708"/>
                  </a:lnTo>
                  <a:lnTo>
                    <a:pt x="198219" y="649920"/>
                  </a:lnTo>
                  <a:lnTo>
                    <a:pt x="207548" y="644694"/>
                  </a:lnTo>
                  <a:lnTo>
                    <a:pt x="216288" y="638862"/>
                  </a:lnTo>
                  <a:lnTo>
                    <a:pt x="224544" y="632181"/>
                  </a:lnTo>
                  <a:lnTo>
                    <a:pt x="232429" y="624607"/>
                  </a:lnTo>
                  <a:lnTo>
                    <a:pt x="239877" y="616248"/>
                  </a:lnTo>
                  <a:lnTo>
                    <a:pt x="246660" y="607266"/>
                  </a:lnTo>
                  <a:lnTo>
                    <a:pt x="252706" y="597818"/>
                  </a:lnTo>
                  <a:lnTo>
                    <a:pt x="258089" y="588034"/>
                  </a:lnTo>
                  <a:lnTo>
                    <a:pt x="262939" y="578015"/>
                  </a:lnTo>
                  <a:lnTo>
                    <a:pt x="267383" y="567827"/>
                  </a:lnTo>
                  <a:lnTo>
                    <a:pt x="271369" y="557358"/>
                  </a:lnTo>
                  <a:lnTo>
                    <a:pt x="274673" y="546338"/>
                  </a:lnTo>
                  <a:lnTo>
                    <a:pt x="277226" y="534666"/>
                  </a:lnTo>
                  <a:lnTo>
                    <a:pt x="278941" y="522556"/>
                  </a:lnTo>
                  <a:lnTo>
                    <a:pt x="279642" y="510426"/>
                  </a:lnTo>
                  <a:lnTo>
                    <a:pt x="279330" y="498531"/>
                  </a:lnTo>
                  <a:lnTo>
                    <a:pt x="277984" y="487103"/>
                  </a:lnTo>
                  <a:lnTo>
                    <a:pt x="275486" y="476429"/>
                  </a:lnTo>
                  <a:lnTo>
                    <a:pt x="271875" y="466599"/>
                  </a:lnTo>
                  <a:lnTo>
                    <a:pt x="267163" y="458016"/>
                  </a:lnTo>
                  <a:lnTo>
                    <a:pt x="261251" y="451454"/>
                  </a:lnTo>
                  <a:lnTo>
                    <a:pt x="254200" y="447157"/>
                  </a:lnTo>
                  <a:lnTo>
                    <a:pt x="246195" y="445068"/>
                  </a:lnTo>
                  <a:lnTo>
                    <a:pt x="237452" y="445096"/>
                  </a:lnTo>
                  <a:lnTo>
                    <a:pt x="228169" y="446964"/>
                  </a:lnTo>
                  <a:lnTo>
                    <a:pt x="218666" y="450301"/>
                  </a:lnTo>
                  <a:lnTo>
                    <a:pt x="209366" y="454740"/>
                  </a:lnTo>
                  <a:lnTo>
                    <a:pt x="200479" y="459978"/>
                  </a:lnTo>
                  <a:lnTo>
                    <a:pt x="191869" y="465779"/>
                  </a:lnTo>
                  <a:lnTo>
                    <a:pt x="183167" y="471970"/>
                  </a:lnTo>
                  <a:lnTo>
                    <a:pt x="174165" y="478435"/>
                  </a:lnTo>
                  <a:lnTo>
                    <a:pt x="164982" y="485251"/>
                  </a:lnTo>
                  <a:lnTo>
                    <a:pt x="155964" y="492666"/>
                  </a:lnTo>
                  <a:lnTo>
                    <a:pt x="147307" y="500769"/>
                  </a:lnTo>
                  <a:lnTo>
                    <a:pt x="139205" y="509500"/>
                  </a:lnTo>
                  <a:lnTo>
                    <a:pt x="131917" y="518740"/>
                  </a:lnTo>
                  <a:lnTo>
                    <a:pt x="125495" y="528359"/>
                  </a:lnTo>
                  <a:lnTo>
                    <a:pt x="119675" y="538090"/>
                  </a:lnTo>
                  <a:lnTo>
                    <a:pt x="113991" y="547543"/>
                  </a:lnTo>
                  <a:lnTo>
                    <a:pt x="108166" y="556532"/>
                  </a:lnTo>
                  <a:lnTo>
                    <a:pt x="102269" y="565212"/>
                  </a:lnTo>
                  <a:lnTo>
                    <a:pt x="96608" y="573960"/>
                  </a:lnTo>
                  <a:lnTo>
                    <a:pt x="91360" y="582988"/>
                  </a:lnTo>
                  <a:lnTo>
                    <a:pt x="86685" y="592081"/>
                  </a:lnTo>
                  <a:lnTo>
                    <a:pt x="82351" y="601683"/>
                  </a:lnTo>
                  <a:lnTo>
                    <a:pt x="77982" y="613758"/>
                  </a:lnTo>
                  <a:lnTo>
                    <a:pt x="72867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42487" y="1337119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1" y="11735"/>
                  </a:lnTo>
                  <a:lnTo>
                    <a:pt x="5519" y="22864"/>
                  </a:lnTo>
                  <a:lnTo>
                    <a:pt x="3916" y="34462"/>
                  </a:lnTo>
                  <a:lnTo>
                    <a:pt x="2736" y="46623"/>
                  </a:lnTo>
                  <a:lnTo>
                    <a:pt x="1887" y="59283"/>
                  </a:lnTo>
                  <a:lnTo>
                    <a:pt x="1290" y="72339"/>
                  </a:lnTo>
                  <a:lnTo>
                    <a:pt x="876" y="85691"/>
                  </a:lnTo>
                  <a:lnTo>
                    <a:pt x="591" y="99256"/>
                  </a:lnTo>
                  <a:lnTo>
                    <a:pt x="398" y="112962"/>
                  </a:lnTo>
                  <a:lnTo>
                    <a:pt x="267" y="126542"/>
                  </a:lnTo>
                  <a:lnTo>
                    <a:pt x="164" y="141073"/>
                  </a:lnTo>
                  <a:lnTo>
                    <a:pt x="80" y="16006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47730" y="1621388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98835" y="2934"/>
                  </a:lnTo>
                  <a:lnTo>
                    <a:pt x="187706" y="5716"/>
                  </a:lnTo>
                  <a:lnTo>
                    <a:pt x="176107" y="8611"/>
                  </a:lnTo>
                  <a:lnTo>
                    <a:pt x="163946" y="11479"/>
                  </a:lnTo>
                  <a:lnTo>
                    <a:pt x="151287" y="13995"/>
                  </a:lnTo>
                  <a:lnTo>
                    <a:pt x="138235" y="16011"/>
                  </a:lnTo>
                  <a:lnTo>
                    <a:pt x="125056" y="17696"/>
                  </a:lnTo>
                  <a:lnTo>
                    <a:pt x="112139" y="19439"/>
                  </a:lnTo>
                  <a:lnTo>
                    <a:pt x="99677" y="21465"/>
                  </a:lnTo>
                  <a:lnTo>
                    <a:pt x="87684" y="23827"/>
                  </a:lnTo>
                  <a:lnTo>
                    <a:pt x="76090" y="26492"/>
                  </a:lnTo>
                  <a:lnTo>
                    <a:pt x="64812" y="29398"/>
                  </a:lnTo>
                  <a:lnTo>
                    <a:pt x="53837" y="32526"/>
                  </a:lnTo>
                  <a:lnTo>
                    <a:pt x="41941" y="36316"/>
                  </a:lnTo>
                  <a:lnTo>
                    <a:pt x="25842" y="4221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10901" y="1780898"/>
              <a:ext cx="162487" cy="282688"/>
            </a:xfrm>
            <a:custGeom>
              <a:avLst/>
              <a:gdLst/>
              <a:ahLst/>
              <a:cxnLst/>
              <a:rect l="0" t="0" r="0" b="0"/>
              <a:pathLst>
                <a:path w="162487" h="282688">
                  <a:moveTo>
                    <a:pt x="0" y="61589"/>
                  </a:moveTo>
                  <a:lnTo>
                    <a:pt x="3001" y="52854"/>
                  </a:lnTo>
                  <a:lnTo>
                    <a:pt x="6423" y="45148"/>
                  </a:lnTo>
                  <a:lnTo>
                    <a:pt x="10624" y="37746"/>
                  </a:lnTo>
                  <a:lnTo>
                    <a:pt x="15697" y="30485"/>
                  </a:lnTo>
                  <a:lnTo>
                    <a:pt x="21827" y="23306"/>
                  </a:lnTo>
                  <a:lnTo>
                    <a:pt x="29010" y="16194"/>
                  </a:lnTo>
                  <a:lnTo>
                    <a:pt x="37098" y="9622"/>
                  </a:lnTo>
                  <a:lnTo>
                    <a:pt x="45892" y="4500"/>
                  </a:lnTo>
                  <a:lnTo>
                    <a:pt x="55203" y="1218"/>
                  </a:lnTo>
                  <a:lnTo>
                    <a:pt x="64555" y="0"/>
                  </a:lnTo>
                  <a:lnTo>
                    <a:pt x="73220" y="1153"/>
                  </a:lnTo>
                  <a:lnTo>
                    <a:pt x="80848" y="4599"/>
                  </a:lnTo>
                  <a:lnTo>
                    <a:pt x="87121" y="9980"/>
                  </a:lnTo>
                  <a:lnTo>
                    <a:pt x="91585" y="16863"/>
                  </a:lnTo>
                  <a:lnTo>
                    <a:pt x="94173" y="24856"/>
                  </a:lnTo>
                  <a:lnTo>
                    <a:pt x="94963" y="33641"/>
                  </a:lnTo>
                  <a:lnTo>
                    <a:pt x="93989" y="42982"/>
                  </a:lnTo>
                  <a:lnTo>
                    <a:pt x="91449" y="52701"/>
                  </a:lnTo>
                  <a:lnTo>
                    <a:pt x="87645" y="62514"/>
                  </a:lnTo>
                  <a:lnTo>
                    <a:pt x="82884" y="72030"/>
                  </a:lnTo>
                  <a:lnTo>
                    <a:pt x="77474" y="81065"/>
                  </a:lnTo>
                  <a:lnTo>
                    <a:pt x="73269" y="89755"/>
                  </a:lnTo>
                  <a:lnTo>
                    <a:pt x="72827" y="97521"/>
                  </a:lnTo>
                  <a:lnTo>
                    <a:pt x="76092" y="103552"/>
                  </a:lnTo>
                  <a:lnTo>
                    <a:pt x="81992" y="108660"/>
                  </a:lnTo>
                  <a:lnTo>
                    <a:pt x="89584" y="113658"/>
                  </a:lnTo>
                  <a:lnTo>
                    <a:pt x="98240" y="118931"/>
                  </a:lnTo>
                  <a:lnTo>
                    <a:pt x="107563" y="124584"/>
                  </a:lnTo>
                  <a:lnTo>
                    <a:pt x="117301" y="130595"/>
                  </a:lnTo>
                  <a:lnTo>
                    <a:pt x="126975" y="137062"/>
                  </a:lnTo>
                  <a:lnTo>
                    <a:pt x="135872" y="144221"/>
                  </a:lnTo>
                  <a:lnTo>
                    <a:pt x="143669" y="152147"/>
                  </a:lnTo>
                  <a:lnTo>
                    <a:pt x="150228" y="160924"/>
                  </a:lnTo>
                  <a:lnTo>
                    <a:pt x="155419" y="170725"/>
                  </a:lnTo>
                  <a:lnTo>
                    <a:pt x="159310" y="181534"/>
                  </a:lnTo>
                  <a:lnTo>
                    <a:pt x="161788" y="192878"/>
                  </a:lnTo>
                  <a:lnTo>
                    <a:pt x="162486" y="203951"/>
                  </a:lnTo>
                  <a:lnTo>
                    <a:pt x="161356" y="214316"/>
                  </a:lnTo>
                  <a:lnTo>
                    <a:pt x="158310" y="223730"/>
                  </a:lnTo>
                  <a:lnTo>
                    <a:pt x="153068" y="231981"/>
                  </a:lnTo>
                  <a:lnTo>
                    <a:pt x="145692" y="239085"/>
                  </a:lnTo>
                  <a:lnTo>
                    <a:pt x="136673" y="245211"/>
                  </a:lnTo>
                  <a:lnTo>
                    <a:pt x="126718" y="250576"/>
                  </a:lnTo>
                  <a:lnTo>
                    <a:pt x="116320" y="255373"/>
                  </a:lnTo>
                  <a:lnTo>
                    <a:pt x="105579" y="259597"/>
                  </a:lnTo>
                  <a:lnTo>
                    <a:pt x="94310" y="263064"/>
                  </a:lnTo>
                  <a:lnTo>
                    <a:pt x="82438" y="265735"/>
                  </a:lnTo>
                  <a:lnTo>
                    <a:pt x="70178" y="267868"/>
                  </a:lnTo>
                  <a:lnTo>
                    <a:pt x="57940" y="269916"/>
                  </a:lnTo>
                  <a:lnTo>
                    <a:pt x="45978" y="272143"/>
                  </a:lnTo>
                  <a:lnTo>
                    <a:pt x="34805" y="274480"/>
                  </a:lnTo>
                  <a:lnTo>
                    <a:pt x="24177" y="276842"/>
                  </a:lnTo>
                  <a:lnTo>
                    <a:pt x="13164" y="279441"/>
                  </a:lnTo>
                  <a:lnTo>
                    <a:pt x="0" y="282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26466" y="2525505"/>
            <a:ext cx="1263421" cy="738330"/>
            <a:chOff x="726466" y="2525505"/>
            <a:chExt cx="1263421" cy="738330"/>
          </a:xfrm>
        </p:grpSpPr>
        <p:sp>
          <p:nvSpPr>
            <p:cNvPr id="19" name="Freeform 18"/>
            <p:cNvSpPr/>
            <p:nvPr/>
          </p:nvSpPr>
          <p:spPr>
            <a:xfrm>
              <a:off x="726466" y="295850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202" y="68"/>
                  </a:lnTo>
                  <a:lnTo>
                    <a:pt x="114713" y="708"/>
                  </a:lnTo>
                  <a:lnTo>
                    <a:pt x="104407" y="2004"/>
                  </a:lnTo>
                  <a:lnTo>
                    <a:pt x="93933" y="3864"/>
                  </a:lnTo>
                  <a:lnTo>
                    <a:pt x="82941" y="6180"/>
                  </a:lnTo>
                  <a:lnTo>
                    <a:pt x="71307" y="8842"/>
                  </a:lnTo>
                  <a:lnTo>
                    <a:pt x="59296" y="11604"/>
                  </a:lnTo>
                  <a:lnTo>
                    <a:pt x="46073" y="14362"/>
                  </a:lnTo>
                  <a:lnTo>
                    <a:pt x="28239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22006" y="2747937"/>
              <a:ext cx="273041" cy="513910"/>
            </a:xfrm>
            <a:custGeom>
              <a:avLst/>
              <a:gdLst/>
              <a:ahLst/>
              <a:cxnLst/>
              <a:rect l="0" t="0" r="0" b="0"/>
              <a:pathLst>
                <a:path w="273041" h="513910">
                  <a:moveTo>
                    <a:pt x="72999" y="0"/>
                  </a:moveTo>
                  <a:lnTo>
                    <a:pt x="67198" y="5935"/>
                  </a:lnTo>
                  <a:lnTo>
                    <a:pt x="62274" y="12140"/>
                  </a:lnTo>
                  <a:lnTo>
                    <a:pt x="57771" y="19235"/>
                  </a:lnTo>
                  <a:lnTo>
                    <a:pt x="53551" y="27176"/>
                  </a:lnTo>
                  <a:lnTo>
                    <a:pt x="49537" y="35822"/>
                  </a:lnTo>
                  <a:lnTo>
                    <a:pt x="45666" y="45016"/>
                  </a:lnTo>
                  <a:lnTo>
                    <a:pt x="41568" y="54616"/>
                  </a:lnTo>
                  <a:lnTo>
                    <a:pt x="36596" y="64506"/>
                  </a:lnTo>
                  <a:lnTo>
                    <a:pt x="30523" y="74527"/>
                  </a:lnTo>
                  <a:lnTo>
                    <a:pt x="25344" y="82086"/>
                  </a:lnTo>
                  <a:lnTo>
                    <a:pt x="23466" y="84016"/>
                  </a:lnTo>
                  <a:lnTo>
                    <a:pt x="24007" y="81349"/>
                  </a:lnTo>
                  <a:lnTo>
                    <a:pt x="25908" y="75709"/>
                  </a:lnTo>
                  <a:lnTo>
                    <a:pt x="28545" y="68240"/>
                  </a:lnTo>
                  <a:lnTo>
                    <a:pt x="31742" y="59813"/>
                  </a:lnTo>
                  <a:lnTo>
                    <a:pt x="35625" y="51165"/>
                  </a:lnTo>
                  <a:lnTo>
                    <a:pt x="40234" y="42689"/>
                  </a:lnTo>
                  <a:lnTo>
                    <a:pt x="45648" y="34675"/>
                  </a:lnTo>
                  <a:lnTo>
                    <a:pt x="52045" y="27428"/>
                  </a:lnTo>
                  <a:lnTo>
                    <a:pt x="59429" y="21045"/>
                  </a:lnTo>
                  <a:lnTo>
                    <a:pt x="67661" y="15925"/>
                  </a:lnTo>
                  <a:lnTo>
                    <a:pt x="76558" y="12839"/>
                  </a:lnTo>
                  <a:lnTo>
                    <a:pt x="85939" y="12029"/>
                  </a:lnTo>
                  <a:lnTo>
                    <a:pt x="95339" y="13434"/>
                  </a:lnTo>
                  <a:lnTo>
                    <a:pt x="104036" y="16960"/>
                  </a:lnTo>
                  <a:lnTo>
                    <a:pt x="111701" y="22331"/>
                  </a:lnTo>
                  <a:lnTo>
                    <a:pt x="118507" y="29172"/>
                  </a:lnTo>
                  <a:lnTo>
                    <a:pt x="124926" y="37117"/>
                  </a:lnTo>
                  <a:lnTo>
                    <a:pt x="131272" y="45866"/>
                  </a:lnTo>
                  <a:lnTo>
                    <a:pt x="137197" y="55348"/>
                  </a:lnTo>
                  <a:lnTo>
                    <a:pt x="141819" y="65697"/>
                  </a:lnTo>
                  <a:lnTo>
                    <a:pt x="144752" y="76915"/>
                  </a:lnTo>
                  <a:lnTo>
                    <a:pt x="146399" y="88719"/>
                  </a:lnTo>
                  <a:lnTo>
                    <a:pt x="147656" y="100643"/>
                  </a:lnTo>
                  <a:lnTo>
                    <a:pt x="149097" y="112414"/>
                  </a:lnTo>
                  <a:lnTo>
                    <a:pt x="150932" y="124268"/>
                  </a:lnTo>
                  <a:lnTo>
                    <a:pt x="153177" y="136825"/>
                  </a:lnTo>
                  <a:lnTo>
                    <a:pt x="155764" y="150388"/>
                  </a:lnTo>
                  <a:lnTo>
                    <a:pt x="158453" y="164938"/>
                  </a:lnTo>
                  <a:lnTo>
                    <a:pt x="160863" y="180317"/>
                  </a:lnTo>
                  <a:lnTo>
                    <a:pt x="162806" y="196333"/>
                  </a:lnTo>
                  <a:lnTo>
                    <a:pt x="164107" y="212818"/>
                  </a:lnTo>
                  <a:lnTo>
                    <a:pt x="164529" y="229636"/>
                  </a:lnTo>
                  <a:lnTo>
                    <a:pt x="164033" y="246688"/>
                  </a:lnTo>
                  <a:lnTo>
                    <a:pt x="162734" y="263899"/>
                  </a:lnTo>
                  <a:lnTo>
                    <a:pt x="160800" y="281220"/>
                  </a:lnTo>
                  <a:lnTo>
                    <a:pt x="158390" y="298615"/>
                  </a:lnTo>
                  <a:lnTo>
                    <a:pt x="155639" y="316061"/>
                  </a:lnTo>
                  <a:lnTo>
                    <a:pt x="152647" y="333540"/>
                  </a:lnTo>
                  <a:lnTo>
                    <a:pt x="149484" y="351033"/>
                  </a:lnTo>
                  <a:lnTo>
                    <a:pt x="146038" y="368204"/>
                  </a:lnTo>
                  <a:lnTo>
                    <a:pt x="142040" y="384435"/>
                  </a:lnTo>
                  <a:lnTo>
                    <a:pt x="137384" y="399462"/>
                  </a:lnTo>
                  <a:lnTo>
                    <a:pt x="132121" y="413350"/>
                  </a:lnTo>
                  <a:lnTo>
                    <a:pt x="126363" y="426298"/>
                  </a:lnTo>
                  <a:lnTo>
                    <a:pt x="120229" y="438525"/>
                  </a:lnTo>
                  <a:lnTo>
                    <a:pt x="113823" y="450060"/>
                  </a:lnTo>
                  <a:lnTo>
                    <a:pt x="107223" y="460748"/>
                  </a:lnTo>
                  <a:lnTo>
                    <a:pt x="100485" y="470573"/>
                  </a:lnTo>
                  <a:lnTo>
                    <a:pt x="93485" y="479648"/>
                  </a:lnTo>
                  <a:lnTo>
                    <a:pt x="85948" y="488130"/>
                  </a:lnTo>
                  <a:lnTo>
                    <a:pt x="77758" y="496157"/>
                  </a:lnTo>
                  <a:lnTo>
                    <a:pt x="68799" y="503362"/>
                  </a:lnTo>
                  <a:lnTo>
                    <a:pt x="58874" y="508916"/>
                  </a:lnTo>
                  <a:lnTo>
                    <a:pt x="47986" y="512493"/>
                  </a:lnTo>
                  <a:lnTo>
                    <a:pt x="36759" y="513909"/>
                  </a:lnTo>
                  <a:lnTo>
                    <a:pt x="26296" y="512890"/>
                  </a:lnTo>
                  <a:lnTo>
                    <a:pt x="17163" y="509534"/>
                  </a:lnTo>
                  <a:lnTo>
                    <a:pt x="9730" y="504214"/>
                  </a:lnTo>
                  <a:lnTo>
                    <a:pt x="4412" y="497371"/>
                  </a:lnTo>
                  <a:lnTo>
                    <a:pt x="1215" y="489409"/>
                  </a:lnTo>
                  <a:lnTo>
                    <a:pt x="0" y="480814"/>
                  </a:lnTo>
                  <a:lnTo>
                    <a:pt x="682" y="472134"/>
                  </a:lnTo>
                  <a:lnTo>
                    <a:pt x="3031" y="463681"/>
                  </a:lnTo>
                  <a:lnTo>
                    <a:pt x="7044" y="455871"/>
                  </a:lnTo>
                  <a:lnTo>
                    <a:pt x="13010" y="449304"/>
                  </a:lnTo>
                  <a:lnTo>
                    <a:pt x="20911" y="444185"/>
                  </a:lnTo>
                  <a:lnTo>
                    <a:pt x="30470" y="440392"/>
                  </a:lnTo>
                  <a:lnTo>
                    <a:pt x="41327" y="437671"/>
                  </a:lnTo>
                  <a:lnTo>
                    <a:pt x="53144" y="435767"/>
                  </a:lnTo>
                  <a:lnTo>
                    <a:pt x="65483" y="434621"/>
                  </a:lnTo>
                  <a:lnTo>
                    <a:pt x="77832" y="434367"/>
                  </a:lnTo>
                  <a:lnTo>
                    <a:pt x="89911" y="435007"/>
                  </a:lnTo>
                  <a:lnTo>
                    <a:pt x="101648" y="436418"/>
                  </a:lnTo>
                  <a:lnTo>
                    <a:pt x="113069" y="438436"/>
                  </a:lnTo>
                  <a:lnTo>
                    <a:pt x="124241" y="440900"/>
                  </a:lnTo>
                  <a:lnTo>
                    <a:pt x="135390" y="443520"/>
                  </a:lnTo>
                  <a:lnTo>
                    <a:pt x="146875" y="445892"/>
                  </a:lnTo>
                  <a:lnTo>
                    <a:pt x="158868" y="447816"/>
                  </a:lnTo>
                  <a:lnTo>
                    <a:pt x="171366" y="449277"/>
                  </a:lnTo>
                  <a:lnTo>
                    <a:pt x="184287" y="450339"/>
                  </a:lnTo>
                  <a:lnTo>
                    <a:pt x="197528" y="451087"/>
                  </a:lnTo>
                  <a:lnTo>
                    <a:pt x="210779" y="451410"/>
                  </a:lnTo>
                  <a:lnTo>
                    <a:pt x="225045" y="450926"/>
                  </a:lnTo>
                  <a:lnTo>
                    <a:pt x="243815" y="448476"/>
                  </a:lnTo>
                  <a:lnTo>
                    <a:pt x="27304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84559" y="2525505"/>
              <a:ext cx="219280" cy="264547"/>
            </a:xfrm>
            <a:custGeom>
              <a:avLst/>
              <a:gdLst/>
              <a:ahLst/>
              <a:cxnLst/>
              <a:rect l="0" t="0" r="0" b="0"/>
              <a:pathLst>
                <a:path w="219280" h="264547">
                  <a:moveTo>
                    <a:pt x="52643" y="32920"/>
                  </a:moveTo>
                  <a:lnTo>
                    <a:pt x="58577" y="24252"/>
                  </a:lnTo>
                  <a:lnTo>
                    <a:pt x="64782" y="17186"/>
                  </a:lnTo>
                  <a:lnTo>
                    <a:pt x="71878" y="11089"/>
                  </a:lnTo>
                  <a:lnTo>
                    <a:pt x="79818" y="6034"/>
                  </a:lnTo>
                  <a:lnTo>
                    <a:pt x="88464" y="2468"/>
                  </a:lnTo>
                  <a:lnTo>
                    <a:pt x="97659" y="516"/>
                  </a:lnTo>
                  <a:lnTo>
                    <a:pt x="107258" y="0"/>
                  </a:lnTo>
                  <a:lnTo>
                    <a:pt x="117148" y="633"/>
                  </a:lnTo>
                  <a:lnTo>
                    <a:pt x="127232" y="2139"/>
                  </a:lnTo>
                  <a:lnTo>
                    <a:pt x="137120" y="4605"/>
                  </a:lnTo>
                  <a:lnTo>
                    <a:pt x="146153" y="8462"/>
                  </a:lnTo>
                  <a:lnTo>
                    <a:pt x="154032" y="13833"/>
                  </a:lnTo>
                  <a:lnTo>
                    <a:pt x="160474" y="20558"/>
                  </a:lnTo>
                  <a:lnTo>
                    <a:pt x="165052" y="28368"/>
                  </a:lnTo>
                  <a:lnTo>
                    <a:pt x="167717" y="36993"/>
                  </a:lnTo>
                  <a:lnTo>
                    <a:pt x="168558" y="46207"/>
                  </a:lnTo>
                  <a:lnTo>
                    <a:pt x="167619" y="55838"/>
                  </a:lnTo>
                  <a:lnTo>
                    <a:pt x="165097" y="65752"/>
                  </a:lnTo>
                  <a:lnTo>
                    <a:pt x="161136" y="75696"/>
                  </a:lnTo>
                  <a:lnTo>
                    <a:pt x="155738" y="85299"/>
                  </a:lnTo>
                  <a:lnTo>
                    <a:pt x="149118" y="94351"/>
                  </a:lnTo>
                  <a:lnTo>
                    <a:pt x="144462" y="101582"/>
                  </a:lnTo>
                  <a:lnTo>
                    <a:pt x="145426" y="105595"/>
                  </a:lnTo>
                  <a:lnTo>
                    <a:pt x="150760" y="107290"/>
                  </a:lnTo>
                  <a:lnTo>
                    <a:pt x="158661" y="108122"/>
                  </a:lnTo>
                  <a:lnTo>
                    <a:pt x="167538" y="109395"/>
                  </a:lnTo>
                  <a:lnTo>
                    <a:pt x="176490" y="111705"/>
                  </a:lnTo>
                  <a:lnTo>
                    <a:pt x="185155" y="115135"/>
                  </a:lnTo>
                  <a:lnTo>
                    <a:pt x="193450" y="119536"/>
                  </a:lnTo>
                  <a:lnTo>
                    <a:pt x="201396" y="124707"/>
                  </a:lnTo>
                  <a:lnTo>
                    <a:pt x="208568" y="130778"/>
                  </a:lnTo>
                  <a:lnTo>
                    <a:pt x="214111" y="138204"/>
                  </a:lnTo>
                  <a:lnTo>
                    <a:pt x="217689" y="147119"/>
                  </a:lnTo>
                  <a:lnTo>
                    <a:pt x="219279" y="157205"/>
                  </a:lnTo>
                  <a:lnTo>
                    <a:pt x="218910" y="167892"/>
                  </a:lnTo>
                  <a:lnTo>
                    <a:pt x="216800" y="178774"/>
                  </a:lnTo>
                  <a:lnTo>
                    <a:pt x="212961" y="189334"/>
                  </a:lnTo>
                  <a:lnTo>
                    <a:pt x="207119" y="198885"/>
                  </a:lnTo>
                  <a:lnTo>
                    <a:pt x="199308" y="207153"/>
                  </a:lnTo>
                  <a:lnTo>
                    <a:pt x="189982" y="214212"/>
                  </a:lnTo>
                  <a:lnTo>
                    <a:pt x="179813" y="220277"/>
                  </a:lnTo>
                  <a:lnTo>
                    <a:pt x="169264" y="225579"/>
                  </a:lnTo>
                  <a:lnTo>
                    <a:pt x="158249" y="230160"/>
                  </a:lnTo>
                  <a:lnTo>
                    <a:pt x="146264" y="233874"/>
                  </a:lnTo>
                  <a:lnTo>
                    <a:pt x="133099" y="236714"/>
                  </a:lnTo>
                  <a:lnTo>
                    <a:pt x="119155" y="238963"/>
                  </a:lnTo>
                  <a:lnTo>
                    <a:pt x="105249" y="241088"/>
                  </a:lnTo>
                  <a:lnTo>
                    <a:pt x="91852" y="243372"/>
                  </a:lnTo>
                  <a:lnTo>
                    <a:pt x="78925" y="245907"/>
                  </a:lnTo>
                  <a:lnTo>
                    <a:pt x="66104" y="248688"/>
                  </a:lnTo>
                  <a:lnTo>
                    <a:pt x="53165" y="251668"/>
                  </a:lnTo>
                  <a:lnTo>
                    <a:pt x="40632" y="254647"/>
                  </a:lnTo>
                  <a:lnTo>
                    <a:pt x="28473" y="257576"/>
                  </a:lnTo>
                  <a:lnTo>
                    <a:pt x="15612" y="260710"/>
                  </a:lnTo>
                  <a:lnTo>
                    <a:pt x="0" y="264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58217" y="2842694"/>
              <a:ext cx="431670" cy="63172"/>
            </a:xfrm>
            <a:custGeom>
              <a:avLst/>
              <a:gdLst/>
              <a:ahLst/>
              <a:cxnLst/>
              <a:rect l="0" t="0" r="0" b="0"/>
              <a:pathLst>
                <a:path w="431670" h="63172">
                  <a:moveTo>
                    <a:pt x="431669" y="0"/>
                  </a:moveTo>
                  <a:lnTo>
                    <a:pt x="422599" y="2934"/>
                  </a:lnTo>
                  <a:lnTo>
                    <a:pt x="411692" y="5716"/>
                  </a:lnTo>
                  <a:lnTo>
                    <a:pt x="397820" y="8611"/>
                  </a:lnTo>
                  <a:lnTo>
                    <a:pt x="381779" y="11479"/>
                  </a:lnTo>
                  <a:lnTo>
                    <a:pt x="364963" y="13995"/>
                  </a:lnTo>
                  <a:lnTo>
                    <a:pt x="348265" y="16006"/>
                  </a:lnTo>
                  <a:lnTo>
                    <a:pt x="332033" y="17518"/>
                  </a:lnTo>
                  <a:lnTo>
                    <a:pt x="316320" y="18613"/>
                  </a:lnTo>
                  <a:lnTo>
                    <a:pt x="301065" y="19390"/>
                  </a:lnTo>
                  <a:lnTo>
                    <a:pt x="286333" y="20100"/>
                  </a:lnTo>
                  <a:lnTo>
                    <a:pt x="272339" y="21116"/>
                  </a:lnTo>
                  <a:lnTo>
                    <a:pt x="259135" y="22620"/>
                  </a:lnTo>
                  <a:lnTo>
                    <a:pt x="246467" y="24615"/>
                  </a:lnTo>
                  <a:lnTo>
                    <a:pt x="233885" y="27025"/>
                  </a:lnTo>
                  <a:lnTo>
                    <a:pt x="221111" y="29758"/>
                  </a:lnTo>
                  <a:lnTo>
                    <a:pt x="207734" y="32728"/>
                  </a:lnTo>
                  <a:lnTo>
                    <a:pt x="193149" y="35867"/>
                  </a:lnTo>
                  <a:lnTo>
                    <a:pt x="177148" y="39120"/>
                  </a:lnTo>
                  <a:lnTo>
                    <a:pt x="160011" y="42286"/>
                  </a:lnTo>
                  <a:lnTo>
                    <a:pt x="142290" y="45032"/>
                  </a:lnTo>
                  <a:lnTo>
                    <a:pt x="124377" y="47210"/>
                  </a:lnTo>
                  <a:lnTo>
                    <a:pt x="106623" y="48843"/>
                  </a:lnTo>
                  <a:lnTo>
                    <a:pt x="89403" y="50021"/>
                  </a:lnTo>
                  <a:lnTo>
                    <a:pt x="72875" y="50856"/>
                  </a:lnTo>
                  <a:lnTo>
                    <a:pt x="57409" y="51634"/>
                  </a:lnTo>
                  <a:lnTo>
                    <a:pt x="42061" y="52993"/>
                  </a:lnTo>
                  <a:lnTo>
                    <a:pt x="24365" y="561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01426" y="2979564"/>
              <a:ext cx="9476" cy="284271"/>
            </a:xfrm>
            <a:custGeom>
              <a:avLst/>
              <a:gdLst/>
              <a:ahLst/>
              <a:cxnLst/>
              <a:rect l="0" t="0" r="0" b="0"/>
              <a:pathLst>
                <a:path w="9476" h="284271">
                  <a:moveTo>
                    <a:pt x="9475" y="0"/>
                  </a:moveTo>
                  <a:lnTo>
                    <a:pt x="6608" y="8936"/>
                  </a:lnTo>
                  <a:lnTo>
                    <a:pt x="4466" y="18563"/>
                  </a:lnTo>
                  <a:lnTo>
                    <a:pt x="2863" y="29850"/>
                  </a:lnTo>
                  <a:lnTo>
                    <a:pt x="1683" y="42518"/>
                  </a:lnTo>
                  <a:lnTo>
                    <a:pt x="834" y="55997"/>
                  </a:lnTo>
                  <a:lnTo>
                    <a:pt x="241" y="69869"/>
                  </a:lnTo>
                  <a:lnTo>
                    <a:pt x="0" y="83905"/>
                  </a:lnTo>
                  <a:lnTo>
                    <a:pt x="364" y="97996"/>
                  </a:lnTo>
                  <a:lnTo>
                    <a:pt x="1419" y="112097"/>
                  </a:lnTo>
                  <a:lnTo>
                    <a:pt x="2941" y="126191"/>
                  </a:lnTo>
                  <a:lnTo>
                    <a:pt x="4501" y="140273"/>
                  </a:lnTo>
                  <a:lnTo>
                    <a:pt x="5840" y="154339"/>
                  </a:lnTo>
                  <a:lnTo>
                    <a:pt x="6720" y="168227"/>
                  </a:lnTo>
                  <a:lnTo>
                    <a:pt x="6853" y="181634"/>
                  </a:lnTo>
                  <a:lnTo>
                    <a:pt x="6169" y="194430"/>
                  </a:lnTo>
                  <a:lnTo>
                    <a:pt x="5082" y="206650"/>
                  </a:lnTo>
                  <a:lnTo>
                    <a:pt x="4354" y="218397"/>
                  </a:lnTo>
                  <a:lnTo>
                    <a:pt x="4386" y="229773"/>
                  </a:lnTo>
                  <a:lnTo>
                    <a:pt x="5079" y="240616"/>
                  </a:lnTo>
                  <a:lnTo>
                    <a:pt x="6076" y="251664"/>
                  </a:lnTo>
                  <a:lnTo>
                    <a:pt x="7473" y="265009"/>
                  </a:lnTo>
                  <a:lnTo>
                    <a:pt x="947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39347" y="2990093"/>
              <a:ext cx="161027" cy="194878"/>
            </a:xfrm>
            <a:custGeom>
              <a:avLst/>
              <a:gdLst/>
              <a:ahLst/>
              <a:cxnLst/>
              <a:rect l="0" t="0" r="0" b="0"/>
              <a:pathLst>
                <a:path w="161027" h="194878">
                  <a:moveTo>
                    <a:pt x="161026" y="105285"/>
                  </a:moveTo>
                  <a:lnTo>
                    <a:pt x="152157" y="108286"/>
                  </a:lnTo>
                  <a:lnTo>
                    <a:pt x="143170" y="111708"/>
                  </a:lnTo>
                  <a:lnTo>
                    <a:pt x="133184" y="115904"/>
                  </a:lnTo>
                  <a:lnTo>
                    <a:pt x="122549" y="120804"/>
                  </a:lnTo>
                  <a:lnTo>
                    <a:pt x="112034" y="126286"/>
                  </a:lnTo>
                  <a:lnTo>
                    <a:pt x="102078" y="132216"/>
                  </a:lnTo>
                  <a:lnTo>
                    <a:pt x="92618" y="138478"/>
                  </a:lnTo>
                  <a:lnTo>
                    <a:pt x="83282" y="144976"/>
                  </a:lnTo>
                  <a:lnTo>
                    <a:pt x="73824" y="151641"/>
                  </a:lnTo>
                  <a:lnTo>
                    <a:pt x="64320" y="158419"/>
                  </a:lnTo>
                  <a:lnTo>
                    <a:pt x="55078" y="165276"/>
                  </a:lnTo>
                  <a:lnTo>
                    <a:pt x="46260" y="172182"/>
                  </a:lnTo>
                  <a:lnTo>
                    <a:pt x="37709" y="178954"/>
                  </a:lnTo>
                  <a:lnTo>
                    <a:pt x="29055" y="185276"/>
                  </a:lnTo>
                  <a:lnTo>
                    <a:pt x="20092" y="190976"/>
                  </a:lnTo>
                  <a:lnTo>
                    <a:pt x="11132" y="194877"/>
                  </a:lnTo>
                  <a:lnTo>
                    <a:pt x="3921" y="194410"/>
                  </a:lnTo>
                  <a:lnTo>
                    <a:pt x="295" y="189411"/>
                  </a:lnTo>
                  <a:lnTo>
                    <a:pt x="0" y="182229"/>
                  </a:lnTo>
                  <a:lnTo>
                    <a:pt x="1969" y="173791"/>
                  </a:lnTo>
                  <a:lnTo>
                    <a:pt x="5112" y="164190"/>
                  </a:lnTo>
                  <a:lnTo>
                    <a:pt x="8742" y="153504"/>
                  </a:lnTo>
                  <a:lnTo>
                    <a:pt x="12521" y="141906"/>
                  </a:lnTo>
                  <a:lnTo>
                    <a:pt x="16306" y="129597"/>
                  </a:lnTo>
                  <a:lnTo>
                    <a:pt x="20046" y="116764"/>
                  </a:lnTo>
                  <a:lnTo>
                    <a:pt x="23733" y="103554"/>
                  </a:lnTo>
                  <a:lnTo>
                    <a:pt x="27372" y="90081"/>
                  </a:lnTo>
                  <a:lnTo>
                    <a:pt x="30969" y="76435"/>
                  </a:lnTo>
                  <a:lnTo>
                    <a:pt x="34382" y="62894"/>
                  </a:lnTo>
                  <a:lnTo>
                    <a:pt x="37658" y="48394"/>
                  </a:lnTo>
                  <a:lnTo>
                    <a:pt x="41085" y="29425"/>
                  </a:lnTo>
                  <a:lnTo>
                    <a:pt x="452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 rot="432987">
            <a:off x="2271983" y="1548037"/>
            <a:ext cx="940705" cy="242137"/>
          </a:xfrm>
          <a:custGeom>
            <a:avLst/>
            <a:gdLst/>
            <a:ahLst/>
            <a:cxnLst/>
            <a:rect l="0" t="0" r="0" b="0"/>
            <a:pathLst>
              <a:path w="940705" h="242137">
                <a:moveTo>
                  <a:pt x="0" y="136851"/>
                </a:moveTo>
                <a:lnTo>
                  <a:pt x="8802" y="139651"/>
                </a:lnTo>
                <a:lnTo>
                  <a:pt x="17148" y="141153"/>
                </a:lnTo>
                <a:lnTo>
                  <a:pt x="25852" y="141464"/>
                </a:lnTo>
                <a:lnTo>
                  <a:pt x="35145" y="140957"/>
                </a:lnTo>
                <a:lnTo>
                  <a:pt x="45288" y="140138"/>
                </a:lnTo>
                <a:lnTo>
                  <a:pt x="56329" y="139318"/>
                </a:lnTo>
                <a:lnTo>
                  <a:pt x="67996" y="138461"/>
                </a:lnTo>
                <a:lnTo>
                  <a:pt x="79818" y="137286"/>
                </a:lnTo>
                <a:lnTo>
                  <a:pt x="91512" y="135651"/>
                </a:lnTo>
                <a:lnTo>
                  <a:pt x="103142" y="133724"/>
                </a:lnTo>
                <a:lnTo>
                  <a:pt x="115016" y="131884"/>
                </a:lnTo>
                <a:lnTo>
                  <a:pt x="127306" y="130349"/>
                </a:lnTo>
                <a:lnTo>
                  <a:pt x="140187" y="129166"/>
                </a:lnTo>
                <a:lnTo>
                  <a:pt x="153907" y="128297"/>
                </a:lnTo>
                <a:lnTo>
                  <a:pt x="168508" y="127678"/>
                </a:lnTo>
                <a:lnTo>
                  <a:pt x="183723" y="127246"/>
                </a:lnTo>
                <a:lnTo>
                  <a:pt x="199082" y="126947"/>
                </a:lnTo>
                <a:lnTo>
                  <a:pt x="214299" y="126739"/>
                </a:lnTo>
                <a:lnTo>
                  <a:pt x="229279" y="126428"/>
                </a:lnTo>
                <a:lnTo>
                  <a:pt x="244023" y="125687"/>
                </a:lnTo>
                <a:lnTo>
                  <a:pt x="258570" y="124375"/>
                </a:lnTo>
                <a:lnTo>
                  <a:pt x="272967" y="122680"/>
                </a:lnTo>
                <a:lnTo>
                  <a:pt x="287254" y="121004"/>
                </a:lnTo>
                <a:lnTo>
                  <a:pt x="301463" y="119582"/>
                </a:lnTo>
                <a:lnTo>
                  <a:pt x="315617" y="118477"/>
                </a:lnTo>
                <a:lnTo>
                  <a:pt x="329733" y="117661"/>
                </a:lnTo>
                <a:lnTo>
                  <a:pt x="343824" y="117077"/>
                </a:lnTo>
                <a:lnTo>
                  <a:pt x="357897" y="116668"/>
                </a:lnTo>
                <a:lnTo>
                  <a:pt x="371959" y="116386"/>
                </a:lnTo>
                <a:lnTo>
                  <a:pt x="386018" y="116189"/>
                </a:lnTo>
                <a:lnTo>
                  <a:pt x="400239" y="115885"/>
                </a:lnTo>
                <a:lnTo>
                  <a:pt x="414933" y="115148"/>
                </a:lnTo>
                <a:lnTo>
                  <a:pt x="430224" y="113840"/>
                </a:lnTo>
                <a:lnTo>
                  <a:pt x="445918" y="112148"/>
                </a:lnTo>
                <a:lnTo>
                  <a:pt x="461606" y="110473"/>
                </a:lnTo>
                <a:lnTo>
                  <a:pt x="477053" y="109052"/>
                </a:lnTo>
                <a:lnTo>
                  <a:pt x="492358" y="107947"/>
                </a:lnTo>
                <a:lnTo>
                  <a:pt x="507852" y="107131"/>
                </a:lnTo>
                <a:lnTo>
                  <a:pt x="523718" y="106543"/>
                </a:lnTo>
                <a:lnTo>
                  <a:pt x="539813" y="105962"/>
                </a:lnTo>
                <a:lnTo>
                  <a:pt x="555780" y="105032"/>
                </a:lnTo>
                <a:lnTo>
                  <a:pt x="571412" y="103590"/>
                </a:lnTo>
                <a:lnTo>
                  <a:pt x="586672" y="101807"/>
                </a:lnTo>
                <a:lnTo>
                  <a:pt x="601606" y="100070"/>
                </a:lnTo>
                <a:lnTo>
                  <a:pt x="616276" y="98603"/>
                </a:lnTo>
                <a:lnTo>
                  <a:pt x="630586" y="97298"/>
                </a:lnTo>
                <a:lnTo>
                  <a:pt x="644282" y="95815"/>
                </a:lnTo>
                <a:lnTo>
                  <a:pt x="657280" y="93970"/>
                </a:lnTo>
                <a:lnTo>
                  <a:pt x="669807" y="91901"/>
                </a:lnTo>
                <a:lnTo>
                  <a:pt x="682292" y="89965"/>
                </a:lnTo>
                <a:lnTo>
                  <a:pt x="694992" y="88366"/>
                </a:lnTo>
                <a:lnTo>
                  <a:pt x="707980" y="87140"/>
                </a:lnTo>
                <a:lnTo>
                  <a:pt x="721239" y="86242"/>
                </a:lnTo>
                <a:lnTo>
                  <a:pt x="734723" y="85603"/>
                </a:lnTo>
                <a:lnTo>
                  <a:pt x="748542" y="85157"/>
                </a:lnTo>
                <a:lnTo>
                  <a:pt x="762957" y="84851"/>
                </a:lnTo>
                <a:lnTo>
                  <a:pt x="778063" y="84642"/>
                </a:lnTo>
                <a:lnTo>
                  <a:pt x="793801" y="84499"/>
                </a:lnTo>
                <a:lnTo>
                  <a:pt x="810050" y="84404"/>
                </a:lnTo>
                <a:lnTo>
                  <a:pt x="826678" y="84335"/>
                </a:lnTo>
                <a:lnTo>
                  <a:pt x="843250" y="84119"/>
                </a:lnTo>
                <a:lnTo>
                  <a:pt x="859070" y="83441"/>
                </a:lnTo>
                <a:lnTo>
                  <a:pt x="873818" y="82178"/>
                </a:lnTo>
                <a:lnTo>
                  <a:pt x="887517" y="80685"/>
                </a:lnTo>
                <a:lnTo>
                  <a:pt x="900338" y="79677"/>
                </a:lnTo>
                <a:lnTo>
                  <a:pt x="912466" y="79503"/>
                </a:lnTo>
                <a:lnTo>
                  <a:pt x="923429" y="79514"/>
                </a:lnTo>
                <a:lnTo>
                  <a:pt x="932240" y="77432"/>
                </a:lnTo>
                <a:lnTo>
                  <a:pt x="938155" y="72353"/>
                </a:lnTo>
                <a:lnTo>
                  <a:pt x="940704" y="66022"/>
                </a:lnTo>
                <a:lnTo>
                  <a:pt x="940399" y="59296"/>
                </a:lnTo>
                <a:lnTo>
                  <a:pt x="937822" y="52593"/>
                </a:lnTo>
                <a:lnTo>
                  <a:pt x="933291" y="46301"/>
                </a:lnTo>
                <a:lnTo>
                  <a:pt x="927132" y="40578"/>
                </a:lnTo>
                <a:lnTo>
                  <a:pt x="919539" y="35241"/>
                </a:lnTo>
                <a:lnTo>
                  <a:pt x="910532" y="29889"/>
                </a:lnTo>
                <a:lnTo>
                  <a:pt x="900253" y="24284"/>
                </a:lnTo>
                <a:lnTo>
                  <a:pt x="889264" y="18366"/>
                </a:lnTo>
                <a:lnTo>
                  <a:pt x="878427" y="12159"/>
                </a:lnTo>
                <a:lnTo>
                  <a:pt x="868259" y="5772"/>
                </a:lnTo>
                <a:lnTo>
                  <a:pt x="860387" y="1010"/>
                </a:lnTo>
                <a:lnTo>
                  <a:pt x="856832" y="0"/>
                </a:lnTo>
                <a:lnTo>
                  <a:pt x="857098" y="1934"/>
                </a:lnTo>
                <a:lnTo>
                  <a:pt x="860104" y="5751"/>
                </a:lnTo>
                <a:lnTo>
                  <a:pt x="865181" y="10739"/>
                </a:lnTo>
                <a:lnTo>
                  <a:pt x="871834" y="16458"/>
                </a:lnTo>
                <a:lnTo>
                  <a:pt x="879654" y="22638"/>
                </a:lnTo>
                <a:lnTo>
                  <a:pt x="888315" y="29110"/>
                </a:lnTo>
                <a:lnTo>
                  <a:pt x="897558" y="35776"/>
                </a:lnTo>
                <a:lnTo>
                  <a:pt x="906874" y="42733"/>
                </a:lnTo>
                <a:lnTo>
                  <a:pt x="915521" y="50245"/>
                </a:lnTo>
                <a:lnTo>
                  <a:pt x="923135" y="58410"/>
                </a:lnTo>
                <a:lnTo>
                  <a:pt x="929229" y="67014"/>
                </a:lnTo>
                <a:lnTo>
                  <a:pt x="933043" y="75636"/>
                </a:lnTo>
                <a:lnTo>
                  <a:pt x="934376" y="84023"/>
                </a:lnTo>
                <a:lnTo>
                  <a:pt x="933340" y="91942"/>
                </a:lnTo>
                <a:lnTo>
                  <a:pt x="930068" y="99107"/>
                </a:lnTo>
                <a:lnTo>
                  <a:pt x="924877" y="105447"/>
                </a:lnTo>
                <a:lnTo>
                  <a:pt x="918327" y="111212"/>
                </a:lnTo>
                <a:lnTo>
                  <a:pt x="911111" y="116859"/>
                </a:lnTo>
                <a:lnTo>
                  <a:pt x="903668" y="122663"/>
                </a:lnTo>
                <a:lnTo>
                  <a:pt x="896049" y="128718"/>
                </a:lnTo>
                <a:lnTo>
                  <a:pt x="888021" y="135015"/>
                </a:lnTo>
                <a:lnTo>
                  <a:pt x="879470" y="141514"/>
                </a:lnTo>
                <a:lnTo>
                  <a:pt x="870422" y="148167"/>
                </a:lnTo>
                <a:lnTo>
                  <a:pt x="860962" y="154933"/>
                </a:lnTo>
                <a:lnTo>
                  <a:pt x="851186" y="161783"/>
                </a:lnTo>
                <a:lnTo>
                  <a:pt x="841179" y="168857"/>
                </a:lnTo>
                <a:lnTo>
                  <a:pt x="831008" y="176444"/>
                </a:lnTo>
                <a:lnTo>
                  <a:pt x="820727" y="184658"/>
                </a:lnTo>
                <a:lnTo>
                  <a:pt x="810536" y="193294"/>
                </a:lnTo>
                <a:lnTo>
                  <a:pt x="800767" y="201937"/>
                </a:lnTo>
                <a:lnTo>
                  <a:pt x="791575" y="210333"/>
                </a:lnTo>
                <a:lnTo>
                  <a:pt x="783240" y="218115"/>
                </a:lnTo>
                <a:lnTo>
                  <a:pt x="775431" y="225484"/>
                </a:lnTo>
                <a:lnTo>
                  <a:pt x="767464" y="233085"/>
                </a:lnTo>
                <a:lnTo>
                  <a:pt x="758052" y="24213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 rot="560625">
            <a:off x="2225526" y="2776729"/>
            <a:ext cx="882896" cy="210009"/>
          </a:xfrm>
          <a:custGeom>
            <a:avLst/>
            <a:gdLst/>
            <a:ahLst/>
            <a:cxnLst/>
            <a:rect l="0" t="0" r="0" b="0"/>
            <a:pathLst>
              <a:path w="882896" h="210009">
                <a:moveTo>
                  <a:pt x="0" y="188951"/>
                </a:moveTo>
                <a:lnTo>
                  <a:pt x="8869" y="186017"/>
                </a:lnTo>
                <a:lnTo>
                  <a:pt x="17856" y="183235"/>
                </a:lnTo>
                <a:lnTo>
                  <a:pt x="27851" y="180340"/>
                </a:lnTo>
                <a:lnTo>
                  <a:pt x="38832" y="177472"/>
                </a:lnTo>
                <a:lnTo>
                  <a:pt x="50643" y="174956"/>
                </a:lnTo>
                <a:lnTo>
                  <a:pt x="63097" y="172940"/>
                </a:lnTo>
                <a:lnTo>
                  <a:pt x="75862" y="171255"/>
                </a:lnTo>
                <a:lnTo>
                  <a:pt x="88494" y="169512"/>
                </a:lnTo>
                <a:lnTo>
                  <a:pt x="100768" y="167490"/>
                </a:lnTo>
                <a:lnTo>
                  <a:pt x="112803" y="165301"/>
                </a:lnTo>
                <a:lnTo>
                  <a:pt x="124957" y="163285"/>
                </a:lnTo>
                <a:lnTo>
                  <a:pt x="137429" y="161627"/>
                </a:lnTo>
                <a:lnTo>
                  <a:pt x="150094" y="160192"/>
                </a:lnTo>
                <a:lnTo>
                  <a:pt x="162605" y="158621"/>
                </a:lnTo>
                <a:lnTo>
                  <a:pt x="174768" y="156718"/>
                </a:lnTo>
                <a:lnTo>
                  <a:pt x="186717" y="154609"/>
                </a:lnTo>
                <a:lnTo>
                  <a:pt x="198806" y="152647"/>
                </a:lnTo>
                <a:lnTo>
                  <a:pt x="211236" y="151025"/>
                </a:lnTo>
                <a:lnTo>
                  <a:pt x="224042" y="149614"/>
                </a:lnTo>
                <a:lnTo>
                  <a:pt x="237178" y="148060"/>
                </a:lnTo>
                <a:lnTo>
                  <a:pt x="250574" y="146167"/>
                </a:lnTo>
                <a:lnTo>
                  <a:pt x="264165" y="144065"/>
                </a:lnTo>
                <a:lnTo>
                  <a:pt x="277895" y="142108"/>
                </a:lnTo>
                <a:lnTo>
                  <a:pt x="291723" y="140490"/>
                </a:lnTo>
                <a:lnTo>
                  <a:pt x="305618" y="139081"/>
                </a:lnTo>
                <a:lnTo>
                  <a:pt x="319560" y="137528"/>
                </a:lnTo>
                <a:lnTo>
                  <a:pt x="333534" y="135637"/>
                </a:lnTo>
                <a:lnTo>
                  <a:pt x="347528" y="133536"/>
                </a:lnTo>
                <a:lnTo>
                  <a:pt x="361537" y="131579"/>
                </a:lnTo>
                <a:lnTo>
                  <a:pt x="375556" y="129961"/>
                </a:lnTo>
                <a:lnTo>
                  <a:pt x="389581" y="128553"/>
                </a:lnTo>
                <a:lnTo>
                  <a:pt x="403610" y="127000"/>
                </a:lnTo>
                <a:lnTo>
                  <a:pt x="417647" y="125104"/>
                </a:lnTo>
                <a:lnTo>
                  <a:pt x="431854" y="122830"/>
                </a:lnTo>
                <a:lnTo>
                  <a:pt x="446538" y="120225"/>
                </a:lnTo>
                <a:lnTo>
                  <a:pt x="461827" y="117363"/>
                </a:lnTo>
                <a:lnTo>
                  <a:pt x="477690" y="114474"/>
                </a:lnTo>
                <a:lnTo>
                  <a:pt x="494024" y="111922"/>
                </a:lnTo>
                <a:lnTo>
                  <a:pt x="510712" y="109876"/>
                </a:lnTo>
                <a:lnTo>
                  <a:pt x="527496" y="108335"/>
                </a:lnTo>
                <a:lnTo>
                  <a:pt x="543989" y="107218"/>
                </a:lnTo>
                <a:lnTo>
                  <a:pt x="560003" y="106425"/>
                </a:lnTo>
                <a:lnTo>
                  <a:pt x="575366" y="105705"/>
                </a:lnTo>
                <a:lnTo>
                  <a:pt x="589843" y="104680"/>
                </a:lnTo>
                <a:lnTo>
                  <a:pt x="603402" y="103175"/>
                </a:lnTo>
                <a:lnTo>
                  <a:pt x="616322" y="101349"/>
                </a:lnTo>
                <a:lnTo>
                  <a:pt x="629079" y="99584"/>
                </a:lnTo>
                <a:lnTo>
                  <a:pt x="641959" y="98099"/>
                </a:lnTo>
                <a:lnTo>
                  <a:pt x="654901" y="96781"/>
                </a:lnTo>
                <a:lnTo>
                  <a:pt x="667597" y="95289"/>
                </a:lnTo>
                <a:lnTo>
                  <a:pt x="679885" y="93439"/>
                </a:lnTo>
                <a:lnTo>
                  <a:pt x="691917" y="91366"/>
                </a:lnTo>
                <a:lnTo>
                  <a:pt x="704062" y="89428"/>
                </a:lnTo>
                <a:lnTo>
                  <a:pt x="716529" y="87826"/>
                </a:lnTo>
                <a:lnTo>
                  <a:pt x="729360" y="86599"/>
                </a:lnTo>
                <a:lnTo>
                  <a:pt x="742513" y="85700"/>
                </a:lnTo>
                <a:lnTo>
                  <a:pt x="755916" y="85057"/>
                </a:lnTo>
                <a:lnTo>
                  <a:pt x="769341" y="84438"/>
                </a:lnTo>
                <a:lnTo>
                  <a:pt x="782428" y="83483"/>
                </a:lnTo>
                <a:lnTo>
                  <a:pt x="795010" y="82024"/>
                </a:lnTo>
                <a:lnTo>
                  <a:pt x="807255" y="80230"/>
                </a:lnTo>
                <a:lnTo>
                  <a:pt x="819550" y="78485"/>
                </a:lnTo>
                <a:lnTo>
                  <a:pt x="832094" y="77005"/>
                </a:lnTo>
                <a:lnTo>
                  <a:pt x="843960" y="75350"/>
                </a:lnTo>
                <a:lnTo>
                  <a:pt x="853271" y="72568"/>
                </a:lnTo>
                <a:lnTo>
                  <a:pt x="859188" y="68216"/>
                </a:lnTo>
                <a:lnTo>
                  <a:pt x="861682" y="62494"/>
                </a:lnTo>
                <a:lnTo>
                  <a:pt x="861005" y="55964"/>
                </a:lnTo>
                <a:lnTo>
                  <a:pt x="857661" y="49053"/>
                </a:lnTo>
                <a:lnTo>
                  <a:pt x="852403" y="41990"/>
                </a:lnTo>
                <a:lnTo>
                  <a:pt x="846076" y="34883"/>
                </a:lnTo>
                <a:lnTo>
                  <a:pt x="839246" y="27775"/>
                </a:lnTo>
                <a:lnTo>
                  <a:pt x="832211" y="20683"/>
                </a:lnTo>
                <a:lnTo>
                  <a:pt x="825110" y="13608"/>
                </a:lnTo>
                <a:lnTo>
                  <a:pt x="818048" y="6598"/>
                </a:lnTo>
                <a:lnTo>
                  <a:pt x="812765" y="1370"/>
                </a:lnTo>
                <a:lnTo>
                  <a:pt x="811345" y="0"/>
                </a:lnTo>
                <a:lnTo>
                  <a:pt x="813013" y="1704"/>
                </a:lnTo>
                <a:lnTo>
                  <a:pt x="816675" y="5388"/>
                </a:lnTo>
                <a:lnTo>
                  <a:pt x="821575" y="10301"/>
                </a:lnTo>
                <a:lnTo>
                  <a:pt x="827245" y="15977"/>
                </a:lnTo>
                <a:lnTo>
                  <a:pt x="833396" y="22132"/>
                </a:lnTo>
                <a:lnTo>
                  <a:pt x="839851" y="28590"/>
                </a:lnTo>
                <a:lnTo>
                  <a:pt x="846502" y="35243"/>
                </a:lnTo>
                <a:lnTo>
                  <a:pt x="853280" y="42022"/>
                </a:lnTo>
                <a:lnTo>
                  <a:pt x="860140" y="48882"/>
                </a:lnTo>
                <a:lnTo>
                  <a:pt x="867041" y="55806"/>
                </a:lnTo>
                <a:lnTo>
                  <a:pt x="873471" y="63101"/>
                </a:lnTo>
                <a:lnTo>
                  <a:pt x="878499" y="71370"/>
                </a:lnTo>
                <a:lnTo>
                  <a:pt x="881719" y="80852"/>
                </a:lnTo>
                <a:lnTo>
                  <a:pt x="882895" y="90983"/>
                </a:lnTo>
                <a:lnTo>
                  <a:pt x="881714" y="100637"/>
                </a:lnTo>
                <a:lnTo>
                  <a:pt x="878250" y="109204"/>
                </a:lnTo>
                <a:lnTo>
                  <a:pt x="872857" y="116750"/>
                </a:lnTo>
                <a:lnTo>
                  <a:pt x="865965" y="123732"/>
                </a:lnTo>
                <a:lnTo>
                  <a:pt x="857967" y="130502"/>
                </a:lnTo>
                <a:lnTo>
                  <a:pt x="849178" y="137236"/>
                </a:lnTo>
                <a:lnTo>
                  <a:pt x="839835" y="144005"/>
                </a:lnTo>
                <a:lnTo>
                  <a:pt x="830109" y="150823"/>
                </a:lnTo>
                <a:lnTo>
                  <a:pt x="820122" y="157523"/>
                </a:lnTo>
                <a:lnTo>
                  <a:pt x="809958" y="163789"/>
                </a:lnTo>
                <a:lnTo>
                  <a:pt x="799678" y="169486"/>
                </a:lnTo>
                <a:lnTo>
                  <a:pt x="789486" y="174802"/>
                </a:lnTo>
                <a:lnTo>
                  <a:pt x="779715" y="180138"/>
                </a:lnTo>
                <a:lnTo>
                  <a:pt x="770522" y="185721"/>
                </a:lnTo>
                <a:lnTo>
                  <a:pt x="762186" y="191308"/>
                </a:lnTo>
                <a:lnTo>
                  <a:pt x="754376" y="196817"/>
                </a:lnTo>
                <a:lnTo>
                  <a:pt x="746408" y="202737"/>
                </a:lnTo>
                <a:lnTo>
                  <a:pt x="736995" y="2100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505526" y="1415819"/>
            <a:ext cx="248085" cy="590573"/>
          </a:xfrm>
          <a:custGeom>
            <a:avLst/>
            <a:gdLst/>
            <a:ahLst/>
            <a:cxnLst/>
            <a:rect l="0" t="0" r="0" b="0"/>
            <a:pathLst>
              <a:path w="248085" h="590573">
                <a:moveTo>
                  <a:pt x="240447" y="0"/>
                </a:moveTo>
                <a:lnTo>
                  <a:pt x="231713" y="3001"/>
                </a:lnTo>
                <a:lnTo>
                  <a:pt x="224006" y="6424"/>
                </a:lnTo>
                <a:lnTo>
                  <a:pt x="216604" y="10624"/>
                </a:lnTo>
                <a:lnTo>
                  <a:pt x="209343" y="15697"/>
                </a:lnTo>
                <a:lnTo>
                  <a:pt x="202165" y="21827"/>
                </a:lnTo>
                <a:lnTo>
                  <a:pt x="195039" y="29011"/>
                </a:lnTo>
                <a:lnTo>
                  <a:pt x="187949" y="37098"/>
                </a:lnTo>
                <a:lnTo>
                  <a:pt x="180882" y="45893"/>
                </a:lnTo>
                <a:lnTo>
                  <a:pt x="173831" y="55213"/>
                </a:lnTo>
                <a:lnTo>
                  <a:pt x="166791" y="64910"/>
                </a:lnTo>
                <a:lnTo>
                  <a:pt x="159758" y="74871"/>
                </a:lnTo>
                <a:lnTo>
                  <a:pt x="152729" y="85011"/>
                </a:lnTo>
                <a:lnTo>
                  <a:pt x="145703" y="95107"/>
                </a:lnTo>
                <a:lnTo>
                  <a:pt x="138681" y="104813"/>
                </a:lnTo>
                <a:lnTo>
                  <a:pt x="131664" y="113976"/>
                </a:lnTo>
                <a:lnTo>
                  <a:pt x="124815" y="122773"/>
                </a:lnTo>
                <a:lnTo>
                  <a:pt x="118443" y="131601"/>
                </a:lnTo>
                <a:lnTo>
                  <a:pt x="112672" y="140696"/>
                </a:lnTo>
                <a:lnTo>
                  <a:pt x="107305" y="150281"/>
                </a:lnTo>
                <a:lnTo>
                  <a:pt x="101934" y="160634"/>
                </a:lnTo>
                <a:lnTo>
                  <a:pt x="96322" y="171823"/>
                </a:lnTo>
                <a:lnTo>
                  <a:pt x="90569" y="183592"/>
                </a:lnTo>
                <a:lnTo>
                  <a:pt x="85006" y="195485"/>
                </a:lnTo>
                <a:lnTo>
                  <a:pt x="79813" y="207231"/>
                </a:lnTo>
                <a:lnTo>
                  <a:pt x="74852" y="219066"/>
                </a:lnTo>
                <a:lnTo>
                  <a:pt x="69760" y="231610"/>
                </a:lnTo>
                <a:lnTo>
                  <a:pt x="64336" y="245164"/>
                </a:lnTo>
                <a:lnTo>
                  <a:pt x="58539" y="259708"/>
                </a:lnTo>
                <a:lnTo>
                  <a:pt x="52416" y="275082"/>
                </a:lnTo>
                <a:lnTo>
                  <a:pt x="46038" y="291095"/>
                </a:lnTo>
                <a:lnTo>
                  <a:pt x="39637" y="307578"/>
                </a:lnTo>
                <a:lnTo>
                  <a:pt x="33572" y="324395"/>
                </a:lnTo>
                <a:lnTo>
                  <a:pt x="28015" y="341441"/>
                </a:lnTo>
                <a:lnTo>
                  <a:pt x="22964" y="358479"/>
                </a:lnTo>
                <a:lnTo>
                  <a:pt x="18337" y="375152"/>
                </a:lnTo>
                <a:lnTo>
                  <a:pt x="14042" y="391294"/>
                </a:lnTo>
                <a:lnTo>
                  <a:pt x="10157" y="406913"/>
                </a:lnTo>
                <a:lnTo>
                  <a:pt x="6920" y="422096"/>
                </a:lnTo>
                <a:lnTo>
                  <a:pt x="4408" y="436941"/>
                </a:lnTo>
                <a:lnTo>
                  <a:pt x="2550" y="451540"/>
                </a:lnTo>
                <a:lnTo>
                  <a:pt x="1221" y="465963"/>
                </a:lnTo>
                <a:lnTo>
                  <a:pt x="298" y="480258"/>
                </a:lnTo>
                <a:lnTo>
                  <a:pt x="0" y="494301"/>
                </a:lnTo>
                <a:lnTo>
                  <a:pt x="856" y="507809"/>
                </a:lnTo>
                <a:lnTo>
                  <a:pt x="3064" y="520670"/>
                </a:lnTo>
                <a:lnTo>
                  <a:pt x="6513" y="532763"/>
                </a:lnTo>
                <a:lnTo>
                  <a:pt x="10969" y="543893"/>
                </a:lnTo>
                <a:lnTo>
                  <a:pt x="16195" y="554041"/>
                </a:lnTo>
                <a:lnTo>
                  <a:pt x="22143" y="563178"/>
                </a:lnTo>
                <a:lnTo>
                  <a:pt x="28959" y="571177"/>
                </a:lnTo>
                <a:lnTo>
                  <a:pt x="36658" y="578070"/>
                </a:lnTo>
                <a:lnTo>
                  <a:pt x="45285" y="583700"/>
                </a:lnTo>
                <a:lnTo>
                  <a:pt x="54986" y="587660"/>
                </a:lnTo>
                <a:lnTo>
                  <a:pt x="65737" y="589878"/>
                </a:lnTo>
                <a:lnTo>
                  <a:pt x="77382" y="590572"/>
                </a:lnTo>
                <a:lnTo>
                  <a:pt x="89722" y="590057"/>
                </a:lnTo>
                <a:lnTo>
                  <a:pt x="102573" y="588636"/>
                </a:lnTo>
                <a:lnTo>
                  <a:pt x="115626" y="586396"/>
                </a:lnTo>
                <a:lnTo>
                  <a:pt x="128461" y="583223"/>
                </a:lnTo>
                <a:lnTo>
                  <a:pt x="140866" y="579128"/>
                </a:lnTo>
                <a:lnTo>
                  <a:pt x="152652" y="574245"/>
                </a:lnTo>
                <a:lnTo>
                  <a:pt x="163575" y="568742"/>
                </a:lnTo>
                <a:lnTo>
                  <a:pt x="173590" y="562776"/>
                </a:lnTo>
                <a:lnTo>
                  <a:pt x="182808" y="556311"/>
                </a:lnTo>
                <a:lnTo>
                  <a:pt x="191394" y="549141"/>
                </a:lnTo>
                <a:lnTo>
                  <a:pt x="199507" y="541200"/>
                </a:lnTo>
                <a:lnTo>
                  <a:pt x="207281" y="532410"/>
                </a:lnTo>
                <a:lnTo>
                  <a:pt x="214815" y="522599"/>
                </a:lnTo>
                <a:lnTo>
                  <a:pt x="222174" y="511773"/>
                </a:lnTo>
                <a:lnTo>
                  <a:pt x="229084" y="500079"/>
                </a:lnTo>
                <a:lnTo>
                  <a:pt x="234964" y="487705"/>
                </a:lnTo>
                <a:lnTo>
                  <a:pt x="239583" y="474826"/>
                </a:lnTo>
                <a:lnTo>
                  <a:pt x="243023" y="461586"/>
                </a:lnTo>
                <a:lnTo>
                  <a:pt x="245496" y="448092"/>
                </a:lnTo>
                <a:lnTo>
                  <a:pt x="247226" y="434432"/>
                </a:lnTo>
                <a:lnTo>
                  <a:pt x="248084" y="420989"/>
                </a:lnTo>
                <a:lnTo>
                  <a:pt x="247612" y="408414"/>
                </a:lnTo>
                <a:lnTo>
                  <a:pt x="245657" y="397000"/>
                </a:lnTo>
                <a:lnTo>
                  <a:pt x="242039" y="386861"/>
                </a:lnTo>
                <a:lnTo>
                  <a:pt x="236405" y="378115"/>
                </a:lnTo>
                <a:lnTo>
                  <a:pt x="228762" y="370685"/>
                </a:lnTo>
                <a:lnTo>
                  <a:pt x="219562" y="364677"/>
                </a:lnTo>
                <a:lnTo>
                  <a:pt x="209485" y="360456"/>
                </a:lnTo>
                <a:lnTo>
                  <a:pt x="199010" y="358063"/>
                </a:lnTo>
                <a:lnTo>
                  <a:pt x="188387" y="357421"/>
                </a:lnTo>
                <a:lnTo>
                  <a:pt x="177729" y="358501"/>
                </a:lnTo>
                <a:lnTo>
                  <a:pt x="167086" y="361116"/>
                </a:lnTo>
                <a:lnTo>
                  <a:pt x="156635" y="364971"/>
                </a:lnTo>
                <a:lnTo>
                  <a:pt x="146683" y="369768"/>
                </a:lnTo>
                <a:lnTo>
                  <a:pt x="137356" y="375253"/>
                </a:lnTo>
                <a:lnTo>
                  <a:pt x="128616" y="381391"/>
                </a:lnTo>
                <a:lnTo>
                  <a:pt x="120359" y="388343"/>
                </a:lnTo>
                <a:lnTo>
                  <a:pt x="112474" y="396131"/>
                </a:lnTo>
                <a:lnTo>
                  <a:pt x="105025" y="404649"/>
                </a:lnTo>
                <a:lnTo>
                  <a:pt x="98241" y="413746"/>
                </a:lnTo>
                <a:lnTo>
                  <a:pt x="92190" y="423274"/>
                </a:lnTo>
                <a:lnTo>
                  <a:pt x="86634" y="433113"/>
                </a:lnTo>
                <a:lnTo>
                  <a:pt x="81136" y="443171"/>
                </a:lnTo>
                <a:lnTo>
                  <a:pt x="75443" y="453376"/>
                </a:lnTo>
                <a:lnTo>
                  <a:pt x="69782" y="463610"/>
                </a:lnTo>
                <a:lnTo>
                  <a:pt x="64216" y="474919"/>
                </a:lnTo>
                <a:lnTo>
                  <a:pt x="58249" y="490531"/>
                </a:lnTo>
                <a:lnTo>
                  <a:pt x="50934" y="5158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4019714" y="1668503"/>
            <a:ext cx="526426" cy="31587"/>
          </a:xfrm>
          <a:custGeom>
            <a:avLst/>
            <a:gdLst/>
            <a:ahLst/>
            <a:cxnLst/>
            <a:rect l="0" t="0" r="0" b="0"/>
            <a:pathLst>
              <a:path w="526426" h="31587">
                <a:moveTo>
                  <a:pt x="0" y="31586"/>
                </a:moveTo>
                <a:lnTo>
                  <a:pt x="11735" y="28719"/>
                </a:lnTo>
                <a:lnTo>
                  <a:pt x="22864" y="26577"/>
                </a:lnTo>
                <a:lnTo>
                  <a:pt x="34462" y="24978"/>
                </a:lnTo>
                <a:lnTo>
                  <a:pt x="46624" y="23971"/>
                </a:lnTo>
                <a:lnTo>
                  <a:pt x="59283" y="23770"/>
                </a:lnTo>
                <a:lnTo>
                  <a:pt x="72335" y="24417"/>
                </a:lnTo>
                <a:lnTo>
                  <a:pt x="85514" y="25483"/>
                </a:lnTo>
                <a:lnTo>
                  <a:pt x="98431" y="26198"/>
                </a:lnTo>
                <a:lnTo>
                  <a:pt x="110898" y="26159"/>
                </a:lnTo>
                <a:lnTo>
                  <a:pt x="123064" y="25468"/>
                </a:lnTo>
                <a:lnTo>
                  <a:pt x="135306" y="24540"/>
                </a:lnTo>
                <a:lnTo>
                  <a:pt x="147846" y="23656"/>
                </a:lnTo>
                <a:lnTo>
                  <a:pt x="160897" y="22928"/>
                </a:lnTo>
                <a:lnTo>
                  <a:pt x="174731" y="22373"/>
                </a:lnTo>
                <a:lnTo>
                  <a:pt x="189414" y="21969"/>
                </a:lnTo>
                <a:lnTo>
                  <a:pt x="204853" y="21682"/>
                </a:lnTo>
                <a:lnTo>
                  <a:pt x="220895" y="21482"/>
                </a:lnTo>
                <a:lnTo>
                  <a:pt x="237389" y="21340"/>
                </a:lnTo>
                <a:lnTo>
                  <a:pt x="254209" y="21073"/>
                </a:lnTo>
                <a:lnTo>
                  <a:pt x="271260" y="20361"/>
                </a:lnTo>
                <a:lnTo>
                  <a:pt x="288471" y="19070"/>
                </a:lnTo>
                <a:lnTo>
                  <a:pt x="305790" y="17388"/>
                </a:lnTo>
                <a:lnTo>
                  <a:pt x="323185" y="15721"/>
                </a:lnTo>
                <a:lnTo>
                  <a:pt x="340634" y="14305"/>
                </a:lnTo>
                <a:lnTo>
                  <a:pt x="358286" y="13204"/>
                </a:lnTo>
                <a:lnTo>
                  <a:pt x="376435" y="12390"/>
                </a:lnTo>
                <a:lnTo>
                  <a:pt x="395196" y="11803"/>
                </a:lnTo>
                <a:lnTo>
                  <a:pt x="414202" y="11223"/>
                </a:lnTo>
                <a:lnTo>
                  <a:pt x="432736" y="10293"/>
                </a:lnTo>
                <a:lnTo>
                  <a:pt x="450410" y="8853"/>
                </a:lnTo>
                <a:lnTo>
                  <a:pt x="466784" y="7061"/>
                </a:lnTo>
                <a:lnTo>
                  <a:pt x="482907" y="5131"/>
                </a:lnTo>
                <a:lnTo>
                  <a:pt x="501307" y="2893"/>
                </a:lnTo>
                <a:lnTo>
                  <a:pt x="52642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3452838" y="2677397"/>
            <a:ext cx="1011574" cy="537525"/>
            <a:chOff x="3452838" y="2677397"/>
            <a:chExt cx="1011574" cy="537525"/>
          </a:xfrm>
        </p:grpSpPr>
        <p:sp>
          <p:nvSpPr>
            <p:cNvPr id="30" name="Freeform 29"/>
            <p:cNvSpPr/>
            <p:nvPr/>
          </p:nvSpPr>
          <p:spPr>
            <a:xfrm>
              <a:off x="3452838" y="2677397"/>
              <a:ext cx="337751" cy="537525"/>
            </a:xfrm>
            <a:custGeom>
              <a:avLst/>
              <a:gdLst/>
              <a:ahLst/>
              <a:cxnLst/>
              <a:rect l="0" t="0" r="0" b="0"/>
              <a:pathLst>
                <a:path w="337751" h="537525">
                  <a:moveTo>
                    <a:pt x="137708" y="0"/>
                  </a:moveTo>
                  <a:lnTo>
                    <a:pt x="131908" y="8801"/>
                  </a:lnTo>
                  <a:lnTo>
                    <a:pt x="126983" y="17148"/>
                  </a:lnTo>
                  <a:lnTo>
                    <a:pt x="122481" y="25851"/>
                  </a:lnTo>
                  <a:lnTo>
                    <a:pt x="118260" y="35144"/>
                  </a:lnTo>
                  <a:lnTo>
                    <a:pt x="114246" y="45288"/>
                  </a:lnTo>
                  <a:lnTo>
                    <a:pt x="110380" y="56329"/>
                  </a:lnTo>
                  <a:lnTo>
                    <a:pt x="106455" y="67995"/>
                  </a:lnTo>
                  <a:lnTo>
                    <a:pt x="102131" y="79817"/>
                  </a:lnTo>
                  <a:lnTo>
                    <a:pt x="97260" y="91507"/>
                  </a:lnTo>
                  <a:lnTo>
                    <a:pt x="92022" y="102963"/>
                  </a:lnTo>
                  <a:lnTo>
                    <a:pt x="86813" y="114189"/>
                  </a:lnTo>
                  <a:lnTo>
                    <a:pt x="81862" y="125198"/>
                  </a:lnTo>
                  <a:lnTo>
                    <a:pt x="77039" y="135211"/>
                  </a:lnTo>
                  <a:lnTo>
                    <a:pt x="71192" y="142457"/>
                  </a:lnTo>
                  <a:lnTo>
                    <a:pt x="64287" y="144974"/>
                  </a:lnTo>
                  <a:lnTo>
                    <a:pt x="58805" y="142444"/>
                  </a:lnTo>
                  <a:lnTo>
                    <a:pt x="55824" y="136821"/>
                  </a:lnTo>
                  <a:lnTo>
                    <a:pt x="54961" y="129026"/>
                  </a:lnTo>
                  <a:lnTo>
                    <a:pt x="55586" y="119541"/>
                  </a:lnTo>
                  <a:lnTo>
                    <a:pt x="57367" y="109081"/>
                  </a:lnTo>
                  <a:lnTo>
                    <a:pt x="60273" y="98599"/>
                  </a:lnTo>
                  <a:lnTo>
                    <a:pt x="64208" y="88626"/>
                  </a:lnTo>
                  <a:lnTo>
                    <a:pt x="68996" y="79303"/>
                  </a:lnTo>
                  <a:lnTo>
                    <a:pt x="74439" y="70581"/>
                  </a:lnTo>
                  <a:lnTo>
                    <a:pt x="80364" y="62343"/>
                  </a:lnTo>
                  <a:lnTo>
                    <a:pt x="86632" y="54470"/>
                  </a:lnTo>
                  <a:lnTo>
                    <a:pt x="93139" y="46861"/>
                  </a:lnTo>
                  <a:lnTo>
                    <a:pt x="99816" y="39444"/>
                  </a:lnTo>
                  <a:lnTo>
                    <a:pt x="106775" y="32324"/>
                  </a:lnTo>
                  <a:lnTo>
                    <a:pt x="114285" y="25768"/>
                  </a:lnTo>
                  <a:lnTo>
                    <a:pt x="122452" y="19887"/>
                  </a:lnTo>
                  <a:lnTo>
                    <a:pt x="131226" y="14956"/>
                  </a:lnTo>
                  <a:lnTo>
                    <a:pt x="140494" y="11474"/>
                  </a:lnTo>
                  <a:lnTo>
                    <a:pt x="150138" y="9580"/>
                  </a:lnTo>
                  <a:lnTo>
                    <a:pt x="160054" y="9106"/>
                  </a:lnTo>
                  <a:lnTo>
                    <a:pt x="170164" y="9768"/>
                  </a:lnTo>
                  <a:lnTo>
                    <a:pt x="180398" y="11293"/>
                  </a:lnTo>
                  <a:lnTo>
                    <a:pt x="190389" y="13772"/>
                  </a:lnTo>
                  <a:lnTo>
                    <a:pt x="199491" y="17637"/>
                  </a:lnTo>
                  <a:lnTo>
                    <a:pt x="207430" y="23010"/>
                  </a:lnTo>
                  <a:lnTo>
                    <a:pt x="214422" y="29567"/>
                  </a:lnTo>
                  <a:lnTo>
                    <a:pt x="220967" y="36731"/>
                  </a:lnTo>
                  <a:lnTo>
                    <a:pt x="227402" y="44114"/>
                  </a:lnTo>
                  <a:lnTo>
                    <a:pt x="233555" y="51849"/>
                  </a:lnTo>
                  <a:lnTo>
                    <a:pt x="238863" y="60480"/>
                  </a:lnTo>
                  <a:lnTo>
                    <a:pt x="243070" y="70250"/>
                  </a:lnTo>
                  <a:lnTo>
                    <a:pt x="246387" y="81100"/>
                  </a:lnTo>
                  <a:lnTo>
                    <a:pt x="249304" y="92840"/>
                  </a:lnTo>
                  <a:lnTo>
                    <a:pt x="252145" y="105265"/>
                  </a:lnTo>
                  <a:lnTo>
                    <a:pt x="254733" y="118355"/>
                  </a:lnTo>
                  <a:lnTo>
                    <a:pt x="256492" y="132273"/>
                  </a:lnTo>
                  <a:lnTo>
                    <a:pt x="257162" y="147042"/>
                  </a:lnTo>
                  <a:lnTo>
                    <a:pt x="256952" y="162552"/>
                  </a:lnTo>
                  <a:lnTo>
                    <a:pt x="256347" y="178649"/>
                  </a:lnTo>
                  <a:lnTo>
                    <a:pt x="255676" y="195174"/>
                  </a:lnTo>
                  <a:lnTo>
                    <a:pt x="254922" y="211678"/>
                  </a:lnTo>
                  <a:lnTo>
                    <a:pt x="253816" y="227452"/>
                  </a:lnTo>
                  <a:lnTo>
                    <a:pt x="252223" y="242169"/>
                  </a:lnTo>
                  <a:lnTo>
                    <a:pt x="250154" y="255847"/>
                  </a:lnTo>
                  <a:lnTo>
                    <a:pt x="247687" y="268655"/>
                  </a:lnTo>
                  <a:lnTo>
                    <a:pt x="244913" y="280801"/>
                  </a:lnTo>
                  <a:lnTo>
                    <a:pt x="241913" y="292792"/>
                  </a:lnTo>
                  <a:lnTo>
                    <a:pt x="238754" y="305382"/>
                  </a:lnTo>
                  <a:lnTo>
                    <a:pt x="235474" y="318925"/>
                  </a:lnTo>
                  <a:lnTo>
                    <a:pt x="231780" y="332939"/>
                  </a:lnTo>
                  <a:lnTo>
                    <a:pt x="227083" y="346353"/>
                  </a:lnTo>
                  <a:lnTo>
                    <a:pt x="221149" y="358598"/>
                  </a:lnTo>
                  <a:lnTo>
                    <a:pt x="214383" y="369767"/>
                  </a:lnTo>
                  <a:lnTo>
                    <a:pt x="207611" y="380335"/>
                  </a:lnTo>
                  <a:lnTo>
                    <a:pt x="201313" y="390669"/>
                  </a:lnTo>
                  <a:lnTo>
                    <a:pt x="195459" y="401120"/>
                  </a:lnTo>
                  <a:lnTo>
                    <a:pt x="189696" y="412069"/>
                  </a:lnTo>
                  <a:lnTo>
                    <a:pt x="183779" y="423669"/>
                  </a:lnTo>
                  <a:lnTo>
                    <a:pt x="177465" y="435888"/>
                  </a:lnTo>
                  <a:lnTo>
                    <a:pt x="170454" y="448615"/>
                  </a:lnTo>
                  <a:lnTo>
                    <a:pt x="162655" y="461721"/>
                  </a:lnTo>
                  <a:lnTo>
                    <a:pt x="154144" y="474775"/>
                  </a:lnTo>
                  <a:lnTo>
                    <a:pt x="145059" y="487078"/>
                  </a:lnTo>
                  <a:lnTo>
                    <a:pt x="135537" y="498308"/>
                  </a:lnTo>
                  <a:lnTo>
                    <a:pt x="125534" y="508320"/>
                  </a:lnTo>
                  <a:lnTo>
                    <a:pt x="114835" y="516981"/>
                  </a:lnTo>
                  <a:lnTo>
                    <a:pt x="103383" y="524354"/>
                  </a:lnTo>
                  <a:lnTo>
                    <a:pt x="91421" y="530323"/>
                  </a:lnTo>
                  <a:lnTo>
                    <a:pt x="79391" y="534518"/>
                  </a:lnTo>
                  <a:lnTo>
                    <a:pt x="67563" y="536894"/>
                  </a:lnTo>
                  <a:lnTo>
                    <a:pt x="56181" y="537524"/>
                  </a:lnTo>
                  <a:lnTo>
                    <a:pt x="45538" y="536436"/>
                  </a:lnTo>
                  <a:lnTo>
                    <a:pt x="35718" y="533812"/>
                  </a:lnTo>
                  <a:lnTo>
                    <a:pt x="26803" y="529780"/>
                  </a:lnTo>
                  <a:lnTo>
                    <a:pt x="18953" y="524334"/>
                  </a:lnTo>
                  <a:lnTo>
                    <a:pt x="12161" y="517598"/>
                  </a:lnTo>
                  <a:lnTo>
                    <a:pt x="6598" y="509806"/>
                  </a:lnTo>
                  <a:lnTo>
                    <a:pt x="2684" y="501205"/>
                  </a:lnTo>
                  <a:lnTo>
                    <a:pt x="500" y="492014"/>
                  </a:lnTo>
                  <a:lnTo>
                    <a:pt x="0" y="482402"/>
                  </a:lnTo>
                  <a:lnTo>
                    <a:pt x="1175" y="472498"/>
                  </a:lnTo>
                  <a:lnTo>
                    <a:pt x="3859" y="462400"/>
                  </a:lnTo>
                  <a:lnTo>
                    <a:pt x="7930" y="452502"/>
                  </a:lnTo>
                  <a:lnTo>
                    <a:pt x="13404" y="443461"/>
                  </a:lnTo>
                  <a:lnTo>
                    <a:pt x="20162" y="435572"/>
                  </a:lnTo>
                  <a:lnTo>
                    <a:pt x="28139" y="428953"/>
                  </a:lnTo>
                  <a:lnTo>
                    <a:pt x="37395" y="423723"/>
                  </a:lnTo>
                  <a:lnTo>
                    <a:pt x="47840" y="419803"/>
                  </a:lnTo>
                  <a:lnTo>
                    <a:pt x="59108" y="417135"/>
                  </a:lnTo>
                  <a:lnTo>
                    <a:pt x="70663" y="415778"/>
                  </a:lnTo>
                  <a:lnTo>
                    <a:pt x="82174" y="415643"/>
                  </a:lnTo>
                  <a:lnTo>
                    <a:pt x="93512" y="416685"/>
                  </a:lnTo>
                  <a:lnTo>
                    <a:pt x="104658" y="418979"/>
                  </a:lnTo>
                  <a:lnTo>
                    <a:pt x="115637" y="422447"/>
                  </a:lnTo>
                  <a:lnTo>
                    <a:pt x="126485" y="426894"/>
                  </a:lnTo>
                  <a:lnTo>
                    <a:pt x="137235" y="432096"/>
                  </a:lnTo>
                  <a:lnTo>
                    <a:pt x="147917" y="437847"/>
                  </a:lnTo>
                  <a:lnTo>
                    <a:pt x="158550" y="443827"/>
                  </a:lnTo>
                  <a:lnTo>
                    <a:pt x="169149" y="449607"/>
                  </a:lnTo>
                  <a:lnTo>
                    <a:pt x="179725" y="454973"/>
                  </a:lnTo>
                  <a:lnTo>
                    <a:pt x="190286" y="459896"/>
                  </a:lnTo>
                  <a:lnTo>
                    <a:pt x="200836" y="464438"/>
                  </a:lnTo>
                  <a:lnTo>
                    <a:pt x="211388" y="468675"/>
                  </a:lnTo>
                  <a:lnTo>
                    <a:pt x="222272" y="472521"/>
                  </a:lnTo>
                  <a:lnTo>
                    <a:pt x="234103" y="475733"/>
                  </a:lnTo>
                  <a:lnTo>
                    <a:pt x="247134" y="478224"/>
                  </a:lnTo>
                  <a:lnTo>
                    <a:pt x="260970" y="479897"/>
                  </a:lnTo>
                  <a:lnTo>
                    <a:pt x="274797" y="480571"/>
                  </a:lnTo>
                  <a:lnTo>
                    <a:pt x="288118" y="480249"/>
                  </a:lnTo>
                  <a:lnTo>
                    <a:pt x="300356" y="479230"/>
                  </a:lnTo>
                  <a:lnTo>
                    <a:pt x="311888" y="477911"/>
                  </a:lnTo>
                  <a:lnTo>
                    <a:pt x="323719" y="476180"/>
                  </a:lnTo>
                  <a:lnTo>
                    <a:pt x="33775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80101" y="2877438"/>
              <a:ext cx="484311" cy="1"/>
            </a:xfrm>
            <a:custGeom>
              <a:avLst/>
              <a:gdLst/>
              <a:ahLst/>
              <a:cxnLst/>
              <a:rect l="0" t="0" r="0" b="0"/>
              <a:pathLst>
                <a:path w="484311" h="1">
                  <a:moveTo>
                    <a:pt x="0" y="0"/>
                  </a:moveTo>
                  <a:lnTo>
                    <a:pt x="11802" y="0"/>
                  </a:lnTo>
                  <a:lnTo>
                    <a:pt x="23571" y="0"/>
                  </a:lnTo>
                  <a:lnTo>
                    <a:pt x="36461" y="0"/>
                  </a:lnTo>
                  <a:lnTo>
                    <a:pt x="50309" y="0"/>
                  </a:lnTo>
                  <a:lnTo>
                    <a:pt x="64638" y="0"/>
                  </a:lnTo>
                  <a:lnTo>
                    <a:pt x="79111" y="0"/>
                  </a:lnTo>
                  <a:lnTo>
                    <a:pt x="93734" y="0"/>
                  </a:lnTo>
                  <a:lnTo>
                    <a:pt x="108759" y="0"/>
                  </a:lnTo>
                  <a:lnTo>
                    <a:pt x="124306" y="0"/>
                  </a:lnTo>
                  <a:lnTo>
                    <a:pt x="140356" y="0"/>
                  </a:lnTo>
                  <a:lnTo>
                    <a:pt x="156823" y="0"/>
                  </a:lnTo>
                  <a:lnTo>
                    <a:pt x="173614" y="0"/>
                  </a:lnTo>
                  <a:lnTo>
                    <a:pt x="190806" y="0"/>
                  </a:lnTo>
                  <a:lnTo>
                    <a:pt x="208639" y="0"/>
                  </a:lnTo>
                  <a:lnTo>
                    <a:pt x="227198" y="0"/>
                  </a:lnTo>
                  <a:lnTo>
                    <a:pt x="246577" y="0"/>
                  </a:lnTo>
                  <a:lnTo>
                    <a:pt x="266957" y="0"/>
                  </a:lnTo>
                  <a:lnTo>
                    <a:pt x="288334" y="0"/>
                  </a:lnTo>
                  <a:lnTo>
                    <a:pt x="310402" y="0"/>
                  </a:lnTo>
                  <a:lnTo>
                    <a:pt x="332668" y="0"/>
                  </a:lnTo>
                  <a:lnTo>
                    <a:pt x="354821" y="0"/>
                  </a:lnTo>
                  <a:lnTo>
                    <a:pt x="376424" y="0"/>
                  </a:lnTo>
                  <a:lnTo>
                    <a:pt x="396857" y="0"/>
                  </a:lnTo>
                  <a:lnTo>
                    <a:pt x="415876" y="0"/>
                  </a:lnTo>
                  <a:lnTo>
                    <a:pt x="432991" y="0"/>
                  </a:lnTo>
                  <a:lnTo>
                    <a:pt x="448963" y="0"/>
                  </a:lnTo>
                  <a:lnTo>
                    <a:pt x="465195" y="0"/>
                  </a:lnTo>
                  <a:lnTo>
                    <a:pt x="4843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188170" y="1776477"/>
            <a:ext cx="294799" cy="292110"/>
            <a:chOff x="4188170" y="1776477"/>
            <a:chExt cx="294799" cy="292110"/>
          </a:xfrm>
        </p:grpSpPr>
        <p:sp>
          <p:nvSpPr>
            <p:cNvPr id="33" name="Freeform 32"/>
            <p:cNvSpPr/>
            <p:nvPr/>
          </p:nvSpPr>
          <p:spPr>
            <a:xfrm>
              <a:off x="4188170" y="1784317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5" y="67924"/>
                  </a:lnTo>
                  <a:lnTo>
                    <a:pt x="6768" y="81578"/>
                  </a:lnTo>
                  <a:lnTo>
                    <a:pt x="7866" y="95344"/>
                  </a:lnTo>
                  <a:lnTo>
                    <a:pt x="8676" y="109193"/>
                  </a:lnTo>
                  <a:lnTo>
                    <a:pt x="9256" y="123102"/>
                  </a:lnTo>
                  <a:lnTo>
                    <a:pt x="9662" y="137052"/>
                  </a:lnTo>
                  <a:lnTo>
                    <a:pt x="9941" y="151030"/>
                  </a:lnTo>
                  <a:lnTo>
                    <a:pt x="10133" y="165028"/>
                  </a:lnTo>
                  <a:lnTo>
                    <a:pt x="10262" y="179039"/>
                  </a:lnTo>
                  <a:lnTo>
                    <a:pt x="10350" y="193059"/>
                  </a:lnTo>
                  <a:lnTo>
                    <a:pt x="10409" y="207071"/>
                  </a:lnTo>
                  <a:lnTo>
                    <a:pt x="10449" y="220660"/>
                  </a:lnTo>
                  <a:lnTo>
                    <a:pt x="10480" y="234455"/>
                  </a:lnTo>
                  <a:lnTo>
                    <a:pt x="10505" y="250785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93080" y="1776477"/>
              <a:ext cx="189889" cy="292110"/>
            </a:xfrm>
            <a:custGeom>
              <a:avLst/>
              <a:gdLst/>
              <a:ahLst/>
              <a:cxnLst/>
              <a:rect l="0" t="0" r="0" b="0"/>
              <a:pathLst>
                <a:path w="189889" h="292110">
                  <a:moveTo>
                    <a:pt x="31961" y="28897"/>
                  </a:moveTo>
                  <a:lnTo>
                    <a:pt x="29027" y="37698"/>
                  </a:lnTo>
                  <a:lnTo>
                    <a:pt x="26245" y="46044"/>
                  </a:lnTo>
                  <a:lnTo>
                    <a:pt x="23340" y="54739"/>
                  </a:lnTo>
                  <a:lnTo>
                    <a:pt x="20127" y="63687"/>
                  </a:lnTo>
                  <a:lnTo>
                    <a:pt x="16314" y="72534"/>
                  </a:lnTo>
                  <a:lnTo>
                    <a:pt x="11811" y="80998"/>
                  </a:lnTo>
                  <a:lnTo>
                    <a:pt x="7183" y="86451"/>
                  </a:lnTo>
                  <a:lnTo>
                    <a:pt x="3792" y="86137"/>
                  </a:lnTo>
                  <a:lnTo>
                    <a:pt x="2424" y="81775"/>
                  </a:lnTo>
                  <a:lnTo>
                    <a:pt x="2736" y="75014"/>
                  </a:lnTo>
                  <a:lnTo>
                    <a:pt x="4187" y="66826"/>
                  </a:lnTo>
                  <a:lnTo>
                    <a:pt x="6373" y="57774"/>
                  </a:lnTo>
                  <a:lnTo>
                    <a:pt x="9031" y="48193"/>
                  </a:lnTo>
                  <a:lnTo>
                    <a:pt x="12156" y="38446"/>
                  </a:lnTo>
                  <a:lnTo>
                    <a:pt x="15949" y="28961"/>
                  </a:lnTo>
                  <a:lnTo>
                    <a:pt x="20481" y="19958"/>
                  </a:lnTo>
                  <a:lnTo>
                    <a:pt x="26003" y="11943"/>
                  </a:lnTo>
                  <a:lnTo>
                    <a:pt x="33001" y="5768"/>
                  </a:lnTo>
                  <a:lnTo>
                    <a:pt x="41590" y="1739"/>
                  </a:lnTo>
                  <a:lnTo>
                    <a:pt x="51104" y="0"/>
                  </a:lnTo>
                  <a:lnTo>
                    <a:pt x="60336" y="795"/>
                  </a:lnTo>
                  <a:lnTo>
                    <a:pt x="68611" y="4001"/>
                  </a:lnTo>
                  <a:lnTo>
                    <a:pt x="75790" y="9389"/>
                  </a:lnTo>
                  <a:lnTo>
                    <a:pt x="81995" y="16809"/>
                  </a:lnTo>
                  <a:lnTo>
                    <a:pt x="87424" y="25980"/>
                  </a:lnTo>
                  <a:lnTo>
                    <a:pt x="92274" y="36541"/>
                  </a:lnTo>
                  <a:lnTo>
                    <a:pt x="96706" y="48144"/>
                  </a:lnTo>
                  <a:lnTo>
                    <a:pt x="100842" y="60502"/>
                  </a:lnTo>
                  <a:lnTo>
                    <a:pt x="104606" y="73391"/>
                  </a:lnTo>
                  <a:lnTo>
                    <a:pt x="107757" y="86649"/>
                  </a:lnTo>
                  <a:lnTo>
                    <a:pt x="110202" y="100160"/>
                  </a:lnTo>
                  <a:lnTo>
                    <a:pt x="111844" y="113844"/>
                  </a:lnTo>
                  <a:lnTo>
                    <a:pt x="112496" y="127644"/>
                  </a:lnTo>
                  <a:lnTo>
                    <a:pt x="112154" y="141518"/>
                  </a:lnTo>
                  <a:lnTo>
                    <a:pt x="110959" y="155276"/>
                  </a:lnTo>
                  <a:lnTo>
                    <a:pt x="109093" y="168594"/>
                  </a:lnTo>
                  <a:lnTo>
                    <a:pt x="106730" y="181331"/>
                  </a:lnTo>
                  <a:lnTo>
                    <a:pt x="104010" y="193512"/>
                  </a:lnTo>
                  <a:lnTo>
                    <a:pt x="101038" y="205232"/>
                  </a:lnTo>
                  <a:lnTo>
                    <a:pt x="97889" y="216596"/>
                  </a:lnTo>
                  <a:lnTo>
                    <a:pt x="94453" y="227533"/>
                  </a:lnTo>
                  <a:lnTo>
                    <a:pt x="90460" y="237812"/>
                  </a:lnTo>
                  <a:lnTo>
                    <a:pt x="85805" y="247354"/>
                  </a:lnTo>
                  <a:lnTo>
                    <a:pt x="80371" y="256067"/>
                  </a:lnTo>
                  <a:lnTo>
                    <a:pt x="73967" y="263775"/>
                  </a:lnTo>
                  <a:lnTo>
                    <a:pt x="66582" y="270468"/>
                  </a:lnTo>
                  <a:lnTo>
                    <a:pt x="58350" y="275962"/>
                  </a:lnTo>
                  <a:lnTo>
                    <a:pt x="49455" y="279830"/>
                  </a:lnTo>
                  <a:lnTo>
                    <a:pt x="40074" y="281978"/>
                  </a:lnTo>
                  <a:lnTo>
                    <a:pt x="30675" y="282285"/>
                  </a:lnTo>
                  <a:lnTo>
                    <a:pt x="21979" y="280446"/>
                  </a:lnTo>
                  <a:lnTo>
                    <a:pt x="14328" y="276504"/>
                  </a:lnTo>
                  <a:lnTo>
                    <a:pt x="8041" y="270774"/>
                  </a:lnTo>
                  <a:lnTo>
                    <a:pt x="3567" y="263648"/>
                  </a:lnTo>
                  <a:lnTo>
                    <a:pt x="967" y="255489"/>
                  </a:lnTo>
                  <a:lnTo>
                    <a:pt x="0" y="246590"/>
                  </a:lnTo>
                  <a:lnTo>
                    <a:pt x="323" y="237173"/>
                  </a:lnTo>
                  <a:lnTo>
                    <a:pt x="1617" y="227406"/>
                  </a:lnTo>
                  <a:lnTo>
                    <a:pt x="3940" y="217731"/>
                  </a:lnTo>
                  <a:lnTo>
                    <a:pt x="7700" y="208841"/>
                  </a:lnTo>
                  <a:lnTo>
                    <a:pt x="13002" y="201061"/>
                  </a:lnTo>
                  <a:lnTo>
                    <a:pt x="19510" y="194856"/>
                  </a:lnTo>
                  <a:lnTo>
                    <a:pt x="26642" y="190968"/>
                  </a:lnTo>
                  <a:lnTo>
                    <a:pt x="33995" y="189580"/>
                  </a:lnTo>
                  <a:lnTo>
                    <a:pt x="41370" y="190411"/>
                  </a:lnTo>
                  <a:lnTo>
                    <a:pt x="48695" y="193011"/>
                  </a:lnTo>
                  <a:lnTo>
                    <a:pt x="55952" y="196940"/>
                  </a:lnTo>
                  <a:lnTo>
                    <a:pt x="63147" y="201826"/>
                  </a:lnTo>
                  <a:lnTo>
                    <a:pt x="70291" y="207388"/>
                  </a:lnTo>
                  <a:lnTo>
                    <a:pt x="77397" y="213423"/>
                  </a:lnTo>
                  <a:lnTo>
                    <a:pt x="84476" y="219947"/>
                  </a:lnTo>
                  <a:lnTo>
                    <a:pt x="91537" y="227165"/>
                  </a:lnTo>
                  <a:lnTo>
                    <a:pt x="98584" y="235131"/>
                  </a:lnTo>
                  <a:lnTo>
                    <a:pt x="105622" y="243601"/>
                  </a:lnTo>
                  <a:lnTo>
                    <a:pt x="112654" y="252133"/>
                  </a:lnTo>
                  <a:lnTo>
                    <a:pt x="119690" y="260455"/>
                  </a:lnTo>
                  <a:lnTo>
                    <a:pt x="127061" y="268161"/>
                  </a:lnTo>
                  <a:lnTo>
                    <a:pt x="135380" y="274651"/>
                  </a:lnTo>
                  <a:lnTo>
                    <a:pt x="144890" y="279714"/>
                  </a:lnTo>
                  <a:lnTo>
                    <a:pt x="154912" y="283477"/>
                  </a:lnTo>
                  <a:lnTo>
                    <a:pt x="165016" y="286584"/>
                  </a:lnTo>
                  <a:lnTo>
                    <a:pt x="176094" y="289305"/>
                  </a:lnTo>
                  <a:lnTo>
                    <a:pt x="189888" y="292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106443" y="2993251"/>
            <a:ext cx="273742" cy="297121"/>
            <a:chOff x="4106443" y="2993251"/>
            <a:chExt cx="273742" cy="297121"/>
          </a:xfrm>
        </p:grpSpPr>
        <p:sp>
          <p:nvSpPr>
            <p:cNvPr id="36" name="Freeform 35"/>
            <p:cNvSpPr/>
            <p:nvPr/>
          </p:nvSpPr>
          <p:spPr>
            <a:xfrm>
              <a:off x="4106443" y="3003780"/>
              <a:ext cx="14123" cy="242156"/>
            </a:xfrm>
            <a:custGeom>
              <a:avLst/>
              <a:gdLst/>
              <a:ahLst/>
              <a:cxnLst/>
              <a:rect l="0" t="0" r="0" b="0"/>
              <a:pathLst>
                <a:path w="14123" h="242156">
                  <a:moveTo>
                    <a:pt x="10528" y="0"/>
                  </a:moveTo>
                  <a:lnTo>
                    <a:pt x="13261" y="11601"/>
                  </a:lnTo>
                  <a:lnTo>
                    <a:pt x="14122" y="21450"/>
                  </a:lnTo>
                  <a:lnTo>
                    <a:pt x="13146" y="30459"/>
                  </a:lnTo>
                  <a:lnTo>
                    <a:pt x="11125" y="39074"/>
                  </a:lnTo>
                  <a:lnTo>
                    <a:pt x="9286" y="47750"/>
                  </a:lnTo>
                  <a:lnTo>
                    <a:pt x="8306" y="56735"/>
                  </a:lnTo>
                  <a:lnTo>
                    <a:pt x="8176" y="66411"/>
                  </a:lnTo>
                  <a:lnTo>
                    <a:pt x="8488" y="77355"/>
                  </a:lnTo>
                  <a:lnTo>
                    <a:pt x="8925" y="89761"/>
                  </a:lnTo>
                  <a:lnTo>
                    <a:pt x="9337" y="103502"/>
                  </a:lnTo>
                  <a:lnTo>
                    <a:pt x="9674" y="118321"/>
                  </a:lnTo>
                  <a:lnTo>
                    <a:pt x="9925" y="133946"/>
                  </a:lnTo>
                  <a:lnTo>
                    <a:pt x="9937" y="149825"/>
                  </a:lnTo>
                  <a:lnTo>
                    <a:pt x="9419" y="165171"/>
                  </a:lnTo>
                  <a:lnTo>
                    <a:pt x="8262" y="179589"/>
                  </a:lnTo>
                  <a:lnTo>
                    <a:pt x="6662" y="192796"/>
                  </a:lnTo>
                  <a:lnTo>
                    <a:pt x="4885" y="205843"/>
                  </a:lnTo>
                  <a:lnTo>
                    <a:pt x="2772" y="22098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10215" y="2993251"/>
              <a:ext cx="169970" cy="297121"/>
            </a:xfrm>
            <a:custGeom>
              <a:avLst/>
              <a:gdLst/>
              <a:ahLst/>
              <a:cxnLst/>
              <a:rect l="0" t="0" r="0" b="0"/>
              <a:pathLst>
                <a:path w="169970" h="297121">
                  <a:moveTo>
                    <a:pt x="64684" y="0"/>
                  </a:moveTo>
                  <a:lnTo>
                    <a:pt x="61750" y="8802"/>
                  </a:lnTo>
                  <a:lnTo>
                    <a:pt x="58968" y="17149"/>
                  </a:lnTo>
                  <a:lnTo>
                    <a:pt x="56064" y="25843"/>
                  </a:lnTo>
                  <a:lnTo>
                    <a:pt x="52851" y="34791"/>
                  </a:lnTo>
                  <a:lnTo>
                    <a:pt x="49037" y="43638"/>
                  </a:lnTo>
                  <a:lnTo>
                    <a:pt x="44534" y="52124"/>
                  </a:lnTo>
                  <a:lnTo>
                    <a:pt x="39911" y="58373"/>
                  </a:lnTo>
                  <a:lnTo>
                    <a:pt x="36692" y="60031"/>
                  </a:lnTo>
                  <a:lnTo>
                    <a:pt x="35973" y="57714"/>
                  </a:lnTo>
                  <a:lnTo>
                    <a:pt x="37538" y="52616"/>
                  </a:lnTo>
                  <a:lnTo>
                    <a:pt x="40815" y="45834"/>
                  </a:lnTo>
                  <a:lnTo>
                    <a:pt x="45298" y="38311"/>
                  </a:lnTo>
                  <a:lnTo>
                    <a:pt x="50611" y="30606"/>
                  </a:lnTo>
                  <a:lnTo>
                    <a:pt x="56654" y="23453"/>
                  </a:lnTo>
                  <a:lnTo>
                    <a:pt x="63552" y="17850"/>
                  </a:lnTo>
                  <a:lnTo>
                    <a:pt x="71300" y="14200"/>
                  </a:lnTo>
                  <a:lnTo>
                    <a:pt x="79454" y="12714"/>
                  </a:lnTo>
                  <a:lnTo>
                    <a:pt x="87243" y="13677"/>
                  </a:lnTo>
                  <a:lnTo>
                    <a:pt x="94253" y="17000"/>
                  </a:lnTo>
                  <a:lnTo>
                    <a:pt x="100264" y="22636"/>
                  </a:lnTo>
                  <a:lnTo>
                    <a:pt x="105077" y="30754"/>
                  </a:lnTo>
                  <a:lnTo>
                    <a:pt x="108719" y="41206"/>
                  </a:lnTo>
                  <a:lnTo>
                    <a:pt x="111369" y="53441"/>
                  </a:lnTo>
                  <a:lnTo>
                    <a:pt x="113246" y="66708"/>
                  </a:lnTo>
                  <a:lnTo>
                    <a:pt x="114548" y="80482"/>
                  </a:lnTo>
                  <a:lnTo>
                    <a:pt x="115273" y="94644"/>
                  </a:lnTo>
                  <a:lnTo>
                    <a:pt x="115237" y="109363"/>
                  </a:lnTo>
                  <a:lnTo>
                    <a:pt x="114403" y="124703"/>
                  </a:lnTo>
                  <a:lnTo>
                    <a:pt x="113030" y="140446"/>
                  </a:lnTo>
                  <a:lnTo>
                    <a:pt x="111570" y="156175"/>
                  </a:lnTo>
                  <a:lnTo>
                    <a:pt x="110289" y="171644"/>
                  </a:lnTo>
                  <a:lnTo>
                    <a:pt x="109108" y="186626"/>
                  </a:lnTo>
                  <a:lnTo>
                    <a:pt x="107709" y="200840"/>
                  </a:lnTo>
                  <a:lnTo>
                    <a:pt x="105910" y="214210"/>
                  </a:lnTo>
                  <a:lnTo>
                    <a:pt x="103532" y="226662"/>
                  </a:lnTo>
                  <a:lnTo>
                    <a:pt x="100324" y="238041"/>
                  </a:lnTo>
                  <a:lnTo>
                    <a:pt x="96235" y="248364"/>
                  </a:lnTo>
                  <a:lnTo>
                    <a:pt x="91369" y="257790"/>
                  </a:lnTo>
                  <a:lnTo>
                    <a:pt x="85885" y="266517"/>
                  </a:lnTo>
                  <a:lnTo>
                    <a:pt x="79930" y="274715"/>
                  </a:lnTo>
                  <a:lnTo>
                    <a:pt x="73306" y="282207"/>
                  </a:lnTo>
                  <a:lnTo>
                    <a:pt x="65496" y="288486"/>
                  </a:lnTo>
                  <a:lnTo>
                    <a:pt x="56327" y="293363"/>
                  </a:lnTo>
                  <a:lnTo>
                    <a:pt x="46407" y="296467"/>
                  </a:lnTo>
                  <a:lnTo>
                    <a:pt x="36895" y="297120"/>
                  </a:lnTo>
                  <a:lnTo>
                    <a:pt x="28428" y="295182"/>
                  </a:lnTo>
                  <a:lnTo>
                    <a:pt x="21120" y="290965"/>
                  </a:lnTo>
                  <a:lnTo>
                    <a:pt x="14828" y="284937"/>
                  </a:lnTo>
                  <a:lnTo>
                    <a:pt x="9350" y="277554"/>
                  </a:lnTo>
                  <a:lnTo>
                    <a:pt x="4806" y="269195"/>
                  </a:lnTo>
                  <a:lnTo>
                    <a:pt x="1643" y="260148"/>
                  </a:lnTo>
                  <a:lnTo>
                    <a:pt x="0" y="250633"/>
                  </a:lnTo>
                  <a:lnTo>
                    <a:pt x="48" y="241129"/>
                  </a:lnTo>
                  <a:lnTo>
                    <a:pt x="2132" y="232353"/>
                  </a:lnTo>
                  <a:lnTo>
                    <a:pt x="6241" y="224647"/>
                  </a:lnTo>
                  <a:lnTo>
                    <a:pt x="12086" y="218320"/>
                  </a:lnTo>
                  <a:lnTo>
                    <a:pt x="19288" y="213819"/>
                  </a:lnTo>
                  <a:lnTo>
                    <a:pt x="27494" y="211205"/>
                  </a:lnTo>
                  <a:lnTo>
                    <a:pt x="36255" y="210399"/>
                  </a:lnTo>
                  <a:lnTo>
                    <a:pt x="45048" y="211362"/>
                  </a:lnTo>
                  <a:lnTo>
                    <a:pt x="53585" y="213894"/>
                  </a:lnTo>
                  <a:lnTo>
                    <a:pt x="61791" y="217692"/>
                  </a:lnTo>
                  <a:lnTo>
                    <a:pt x="69688" y="222450"/>
                  </a:lnTo>
                  <a:lnTo>
                    <a:pt x="77337" y="227904"/>
                  </a:lnTo>
                  <a:lnTo>
                    <a:pt x="84797" y="233852"/>
                  </a:lnTo>
                  <a:lnTo>
                    <a:pt x="92120" y="240143"/>
                  </a:lnTo>
                  <a:lnTo>
                    <a:pt x="99347" y="246670"/>
                  </a:lnTo>
                  <a:lnTo>
                    <a:pt x="106508" y="253357"/>
                  </a:lnTo>
                  <a:lnTo>
                    <a:pt x="113622" y="260154"/>
                  </a:lnTo>
                  <a:lnTo>
                    <a:pt x="120705" y="267014"/>
                  </a:lnTo>
                  <a:lnTo>
                    <a:pt x="127850" y="273612"/>
                  </a:lnTo>
                  <a:lnTo>
                    <a:pt x="136136" y="279984"/>
                  </a:lnTo>
                  <a:lnTo>
                    <a:pt x="148529" y="286689"/>
                  </a:lnTo>
                  <a:lnTo>
                    <a:pt x="16996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3337862" y="2939028"/>
            <a:ext cx="52644" cy="12110"/>
          </a:xfrm>
          <a:custGeom>
            <a:avLst/>
            <a:gdLst/>
            <a:ahLst/>
            <a:cxnLst/>
            <a:rect l="0" t="0" r="0" b="0"/>
            <a:pathLst>
              <a:path w="52644" h="12110">
                <a:moveTo>
                  <a:pt x="52643" y="12109"/>
                </a:moveTo>
                <a:lnTo>
                  <a:pt x="46708" y="6443"/>
                </a:lnTo>
                <a:lnTo>
                  <a:pt x="40503" y="2799"/>
                </a:lnTo>
                <a:lnTo>
                  <a:pt x="33375" y="890"/>
                </a:lnTo>
                <a:lnTo>
                  <a:pt x="25195" y="0"/>
                </a:lnTo>
                <a:lnTo>
                  <a:pt x="14739" y="198"/>
                </a:lnTo>
                <a:lnTo>
                  <a:pt x="0" y="15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4175255" y="1284476"/>
            <a:ext cx="162487" cy="336913"/>
            <a:chOff x="4175255" y="1284476"/>
            <a:chExt cx="162487" cy="336913"/>
          </a:xfrm>
        </p:grpSpPr>
        <p:sp>
          <p:nvSpPr>
            <p:cNvPr id="40" name="Freeform 39"/>
            <p:cNvSpPr/>
            <p:nvPr/>
          </p:nvSpPr>
          <p:spPr>
            <a:xfrm>
              <a:off x="4317086" y="1284476"/>
              <a:ext cx="10127" cy="336913"/>
            </a:xfrm>
            <a:custGeom>
              <a:avLst/>
              <a:gdLst/>
              <a:ahLst/>
              <a:cxnLst/>
              <a:rect l="0" t="0" r="0" b="0"/>
              <a:pathLst>
                <a:path w="10127" h="336913">
                  <a:moveTo>
                    <a:pt x="10126" y="0"/>
                  </a:moveTo>
                  <a:lnTo>
                    <a:pt x="7260" y="9003"/>
                  </a:lnTo>
                  <a:lnTo>
                    <a:pt x="5117" y="19270"/>
                  </a:lnTo>
                  <a:lnTo>
                    <a:pt x="3515" y="31858"/>
                  </a:lnTo>
                  <a:lnTo>
                    <a:pt x="2334" y="46559"/>
                  </a:lnTo>
                  <a:lnTo>
                    <a:pt x="1486" y="63003"/>
                  </a:lnTo>
                  <a:lnTo>
                    <a:pt x="888" y="80790"/>
                  </a:lnTo>
                  <a:lnTo>
                    <a:pt x="474" y="99402"/>
                  </a:lnTo>
                  <a:lnTo>
                    <a:pt x="190" y="118249"/>
                  </a:lnTo>
                  <a:lnTo>
                    <a:pt x="0" y="136983"/>
                  </a:lnTo>
                  <a:lnTo>
                    <a:pt x="43" y="155321"/>
                  </a:lnTo>
                  <a:lnTo>
                    <a:pt x="602" y="172947"/>
                  </a:lnTo>
                  <a:lnTo>
                    <a:pt x="1792" y="189768"/>
                  </a:lnTo>
                  <a:lnTo>
                    <a:pt x="3405" y="205862"/>
                  </a:lnTo>
                  <a:lnTo>
                    <a:pt x="5026" y="221371"/>
                  </a:lnTo>
                  <a:lnTo>
                    <a:pt x="6411" y="236439"/>
                  </a:lnTo>
                  <a:lnTo>
                    <a:pt x="7492" y="251189"/>
                  </a:lnTo>
                  <a:lnTo>
                    <a:pt x="8293" y="265714"/>
                  </a:lnTo>
                  <a:lnTo>
                    <a:pt x="8865" y="280064"/>
                  </a:lnTo>
                  <a:lnTo>
                    <a:pt x="9268" y="293683"/>
                  </a:lnTo>
                  <a:lnTo>
                    <a:pt x="9589" y="306757"/>
                  </a:lnTo>
                  <a:lnTo>
                    <a:pt x="9859" y="320437"/>
                  </a:lnTo>
                  <a:lnTo>
                    <a:pt x="1012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75255" y="1284476"/>
              <a:ext cx="162487" cy="216867"/>
            </a:xfrm>
            <a:custGeom>
              <a:avLst/>
              <a:gdLst/>
              <a:ahLst/>
              <a:cxnLst/>
              <a:rect l="0" t="0" r="0" b="0"/>
              <a:pathLst>
                <a:path w="162487" h="216867">
                  <a:moveTo>
                    <a:pt x="162486" y="147399"/>
                  </a:moveTo>
                  <a:lnTo>
                    <a:pt x="153685" y="150333"/>
                  </a:lnTo>
                  <a:lnTo>
                    <a:pt x="145338" y="153115"/>
                  </a:lnTo>
                  <a:lnTo>
                    <a:pt x="136644" y="156019"/>
                  </a:lnTo>
                  <a:lnTo>
                    <a:pt x="127695" y="159233"/>
                  </a:lnTo>
                  <a:lnTo>
                    <a:pt x="118849" y="163046"/>
                  </a:lnTo>
                  <a:lnTo>
                    <a:pt x="110305" y="167559"/>
                  </a:lnTo>
                  <a:lnTo>
                    <a:pt x="101944" y="172549"/>
                  </a:lnTo>
                  <a:lnTo>
                    <a:pt x="93419" y="177589"/>
                  </a:lnTo>
                  <a:lnTo>
                    <a:pt x="84535" y="182425"/>
                  </a:lnTo>
                  <a:lnTo>
                    <a:pt x="75263" y="187145"/>
                  </a:lnTo>
                  <a:lnTo>
                    <a:pt x="65654" y="192074"/>
                  </a:lnTo>
                  <a:lnTo>
                    <a:pt x="55778" y="197385"/>
                  </a:lnTo>
                  <a:lnTo>
                    <a:pt x="45704" y="202936"/>
                  </a:lnTo>
                  <a:lnTo>
                    <a:pt x="35489" y="208362"/>
                  </a:lnTo>
                  <a:lnTo>
                    <a:pt x="25182" y="213424"/>
                  </a:lnTo>
                  <a:lnTo>
                    <a:pt x="15119" y="216866"/>
                  </a:lnTo>
                  <a:lnTo>
                    <a:pt x="6851" y="216058"/>
                  </a:lnTo>
                  <a:lnTo>
                    <a:pt x="1943" y="210827"/>
                  </a:lnTo>
                  <a:lnTo>
                    <a:pt x="0" y="203501"/>
                  </a:lnTo>
                  <a:lnTo>
                    <a:pt x="76" y="194978"/>
                  </a:lnTo>
                  <a:lnTo>
                    <a:pt x="1428" y="185327"/>
                  </a:lnTo>
                  <a:lnTo>
                    <a:pt x="3568" y="174615"/>
                  </a:lnTo>
                  <a:lnTo>
                    <a:pt x="6202" y="163171"/>
                  </a:lnTo>
                  <a:lnTo>
                    <a:pt x="9146" y="151500"/>
                  </a:lnTo>
                  <a:lnTo>
                    <a:pt x="12287" y="139913"/>
                  </a:lnTo>
                  <a:lnTo>
                    <a:pt x="15556" y="128524"/>
                  </a:lnTo>
                  <a:lnTo>
                    <a:pt x="18907" y="117345"/>
                  </a:lnTo>
                  <a:lnTo>
                    <a:pt x="22307" y="106339"/>
                  </a:lnTo>
                  <a:lnTo>
                    <a:pt x="25575" y="95303"/>
                  </a:lnTo>
                  <a:lnTo>
                    <a:pt x="28390" y="83894"/>
                  </a:lnTo>
                  <a:lnTo>
                    <a:pt x="30620" y="71962"/>
                  </a:lnTo>
                  <a:lnTo>
                    <a:pt x="32489" y="59742"/>
                  </a:lnTo>
                  <a:lnTo>
                    <a:pt x="34773" y="46352"/>
                  </a:lnTo>
                  <a:lnTo>
                    <a:pt x="38789" y="28378"/>
                  </a:lnTo>
                  <a:lnTo>
                    <a:pt x="466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4198863" y="2477042"/>
            <a:ext cx="104024" cy="323539"/>
          </a:xfrm>
          <a:custGeom>
            <a:avLst/>
            <a:gdLst/>
            <a:ahLst/>
            <a:cxnLst/>
            <a:rect l="0" t="0" r="0" b="0"/>
            <a:pathLst>
              <a:path w="104024" h="323539">
                <a:moveTo>
                  <a:pt x="86235" y="144553"/>
                </a:moveTo>
                <a:lnTo>
                  <a:pt x="89169" y="135752"/>
                </a:lnTo>
                <a:lnTo>
                  <a:pt x="91951" y="127406"/>
                </a:lnTo>
                <a:lnTo>
                  <a:pt x="94846" y="118702"/>
                </a:lnTo>
                <a:lnTo>
                  <a:pt x="97713" y="109409"/>
                </a:lnTo>
                <a:lnTo>
                  <a:pt x="100231" y="99265"/>
                </a:lnTo>
                <a:lnTo>
                  <a:pt x="102237" y="88224"/>
                </a:lnTo>
                <a:lnTo>
                  <a:pt x="103576" y="76558"/>
                </a:lnTo>
                <a:lnTo>
                  <a:pt x="104023" y="64736"/>
                </a:lnTo>
                <a:lnTo>
                  <a:pt x="103537" y="53051"/>
                </a:lnTo>
                <a:lnTo>
                  <a:pt x="102075" y="41767"/>
                </a:lnTo>
                <a:lnTo>
                  <a:pt x="99499" y="31190"/>
                </a:lnTo>
                <a:lnTo>
                  <a:pt x="95836" y="21425"/>
                </a:lnTo>
                <a:lnTo>
                  <a:pt x="91088" y="12885"/>
                </a:lnTo>
                <a:lnTo>
                  <a:pt x="85153" y="6352"/>
                </a:lnTo>
                <a:lnTo>
                  <a:pt x="78087" y="2075"/>
                </a:lnTo>
                <a:lnTo>
                  <a:pt x="70071" y="0"/>
                </a:lnTo>
                <a:lnTo>
                  <a:pt x="61321" y="36"/>
                </a:lnTo>
                <a:lnTo>
                  <a:pt x="52038" y="1915"/>
                </a:lnTo>
                <a:lnTo>
                  <a:pt x="42704" y="5428"/>
                </a:lnTo>
                <a:lnTo>
                  <a:pt x="34051" y="10518"/>
                </a:lnTo>
                <a:lnTo>
                  <a:pt x="26421" y="17011"/>
                </a:lnTo>
                <a:lnTo>
                  <a:pt x="19808" y="24638"/>
                </a:lnTo>
                <a:lnTo>
                  <a:pt x="14050" y="33128"/>
                </a:lnTo>
                <a:lnTo>
                  <a:pt x="8961" y="42244"/>
                </a:lnTo>
                <a:lnTo>
                  <a:pt x="4695" y="51806"/>
                </a:lnTo>
                <a:lnTo>
                  <a:pt x="1725" y="61677"/>
                </a:lnTo>
                <a:lnTo>
                  <a:pt x="207" y="71761"/>
                </a:lnTo>
                <a:lnTo>
                  <a:pt x="0" y="81990"/>
                </a:lnTo>
                <a:lnTo>
                  <a:pt x="849" y="92318"/>
                </a:lnTo>
                <a:lnTo>
                  <a:pt x="2503" y="102703"/>
                </a:lnTo>
                <a:lnTo>
                  <a:pt x="5069" y="112795"/>
                </a:lnTo>
                <a:lnTo>
                  <a:pt x="8994" y="121966"/>
                </a:lnTo>
                <a:lnTo>
                  <a:pt x="14407" y="129934"/>
                </a:lnTo>
                <a:lnTo>
                  <a:pt x="20991" y="136266"/>
                </a:lnTo>
                <a:lnTo>
                  <a:pt x="28173" y="140239"/>
                </a:lnTo>
                <a:lnTo>
                  <a:pt x="35559" y="141684"/>
                </a:lnTo>
                <a:lnTo>
                  <a:pt x="42957" y="140891"/>
                </a:lnTo>
                <a:lnTo>
                  <a:pt x="50297" y="138315"/>
                </a:lnTo>
                <a:lnTo>
                  <a:pt x="57559" y="134400"/>
                </a:lnTo>
                <a:lnTo>
                  <a:pt x="64588" y="129351"/>
                </a:lnTo>
                <a:lnTo>
                  <a:pt x="71088" y="123149"/>
                </a:lnTo>
                <a:lnTo>
                  <a:pt x="76944" y="115870"/>
                </a:lnTo>
                <a:lnTo>
                  <a:pt x="82200" y="107697"/>
                </a:lnTo>
                <a:lnTo>
                  <a:pt x="86965" y="98833"/>
                </a:lnTo>
                <a:lnTo>
                  <a:pt x="91338" y="89540"/>
                </a:lnTo>
                <a:lnTo>
                  <a:pt x="94761" y="82765"/>
                </a:lnTo>
                <a:lnTo>
                  <a:pt x="96579" y="82037"/>
                </a:lnTo>
                <a:lnTo>
                  <a:pt x="97285" y="86273"/>
                </a:lnTo>
                <a:lnTo>
                  <a:pt x="97275" y="93700"/>
                </a:lnTo>
                <a:lnTo>
                  <a:pt x="96568" y="102859"/>
                </a:lnTo>
                <a:lnTo>
                  <a:pt x="95195" y="112865"/>
                </a:lnTo>
                <a:lnTo>
                  <a:pt x="93416" y="123581"/>
                </a:lnTo>
                <a:lnTo>
                  <a:pt x="91662" y="135399"/>
                </a:lnTo>
                <a:lnTo>
                  <a:pt x="90178" y="148474"/>
                </a:lnTo>
                <a:lnTo>
                  <a:pt x="89026" y="162535"/>
                </a:lnTo>
                <a:lnTo>
                  <a:pt x="88176" y="177056"/>
                </a:lnTo>
                <a:lnTo>
                  <a:pt x="87569" y="191681"/>
                </a:lnTo>
                <a:lnTo>
                  <a:pt x="87143" y="206249"/>
                </a:lnTo>
                <a:lnTo>
                  <a:pt x="86850" y="220710"/>
                </a:lnTo>
                <a:lnTo>
                  <a:pt x="86650" y="235060"/>
                </a:lnTo>
                <a:lnTo>
                  <a:pt x="86514" y="249290"/>
                </a:lnTo>
                <a:lnTo>
                  <a:pt x="86407" y="265080"/>
                </a:lnTo>
                <a:lnTo>
                  <a:pt x="86320" y="287172"/>
                </a:lnTo>
                <a:lnTo>
                  <a:pt x="86235" y="32353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3084849" y="3343449"/>
            <a:ext cx="1674032" cy="36199"/>
          </a:xfrm>
          <a:custGeom>
            <a:avLst/>
            <a:gdLst/>
            <a:ahLst/>
            <a:cxnLst/>
            <a:rect l="0" t="0" r="0" b="0"/>
            <a:pathLst>
              <a:path w="1674032" h="36199">
                <a:moveTo>
                  <a:pt x="1674031" y="4613"/>
                </a:moveTo>
                <a:lnTo>
                  <a:pt x="1665230" y="1813"/>
                </a:lnTo>
                <a:lnTo>
                  <a:pt x="1656883" y="311"/>
                </a:lnTo>
                <a:lnTo>
                  <a:pt x="1648180" y="0"/>
                </a:lnTo>
                <a:lnTo>
                  <a:pt x="1638887" y="507"/>
                </a:lnTo>
                <a:lnTo>
                  <a:pt x="1628743" y="1326"/>
                </a:lnTo>
                <a:lnTo>
                  <a:pt x="1617698" y="2142"/>
                </a:lnTo>
                <a:lnTo>
                  <a:pt x="1605859" y="2826"/>
                </a:lnTo>
                <a:lnTo>
                  <a:pt x="1593388" y="3352"/>
                </a:lnTo>
                <a:lnTo>
                  <a:pt x="1580450" y="3743"/>
                </a:lnTo>
                <a:lnTo>
                  <a:pt x="1567340" y="4190"/>
                </a:lnTo>
                <a:lnTo>
                  <a:pt x="1554466" y="5030"/>
                </a:lnTo>
                <a:lnTo>
                  <a:pt x="1542027" y="6411"/>
                </a:lnTo>
                <a:lnTo>
                  <a:pt x="1529878" y="8154"/>
                </a:lnTo>
                <a:lnTo>
                  <a:pt x="1517647" y="9862"/>
                </a:lnTo>
                <a:lnTo>
                  <a:pt x="1505119" y="11311"/>
                </a:lnTo>
                <a:lnTo>
                  <a:pt x="1492245" y="12605"/>
                </a:lnTo>
                <a:lnTo>
                  <a:pt x="1479063" y="14080"/>
                </a:lnTo>
                <a:lnTo>
                  <a:pt x="1465635" y="15919"/>
                </a:lnTo>
                <a:lnTo>
                  <a:pt x="1452024" y="17984"/>
                </a:lnTo>
                <a:lnTo>
                  <a:pt x="1438279" y="19918"/>
                </a:lnTo>
                <a:lnTo>
                  <a:pt x="1424442" y="21516"/>
                </a:lnTo>
                <a:lnTo>
                  <a:pt x="1410540" y="22740"/>
                </a:lnTo>
                <a:lnTo>
                  <a:pt x="1396594" y="23638"/>
                </a:lnTo>
                <a:lnTo>
                  <a:pt x="1382618" y="24276"/>
                </a:lnTo>
                <a:lnTo>
                  <a:pt x="1368621" y="24721"/>
                </a:lnTo>
                <a:lnTo>
                  <a:pt x="1354611" y="25028"/>
                </a:lnTo>
                <a:lnTo>
                  <a:pt x="1340592" y="25237"/>
                </a:lnTo>
                <a:lnTo>
                  <a:pt x="1326566" y="25379"/>
                </a:lnTo>
                <a:lnTo>
                  <a:pt x="1312536" y="25475"/>
                </a:lnTo>
                <a:lnTo>
                  <a:pt x="1298504" y="25539"/>
                </a:lnTo>
                <a:lnTo>
                  <a:pt x="1284470" y="25582"/>
                </a:lnTo>
                <a:lnTo>
                  <a:pt x="1270434" y="25612"/>
                </a:lnTo>
                <a:lnTo>
                  <a:pt x="1256398" y="25631"/>
                </a:lnTo>
                <a:lnTo>
                  <a:pt x="1242360" y="25644"/>
                </a:lnTo>
                <a:lnTo>
                  <a:pt x="1228324" y="25652"/>
                </a:lnTo>
                <a:lnTo>
                  <a:pt x="1214291" y="25663"/>
                </a:lnTo>
                <a:lnTo>
                  <a:pt x="1200426" y="25839"/>
                </a:lnTo>
                <a:lnTo>
                  <a:pt x="1187037" y="26490"/>
                </a:lnTo>
                <a:lnTo>
                  <a:pt x="1174248" y="27740"/>
                </a:lnTo>
                <a:lnTo>
                  <a:pt x="1161862" y="29394"/>
                </a:lnTo>
                <a:lnTo>
                  <a:pt x="1149472" y="31044"/>
                </a:lnTo>
                <a:lnTo>
                  <a:pt x="1136842" y="32443"/>
                </a:lnTo>
                <a:lnTo>
                  <a:pt x="1124069" y="33363"/>
                </a:lnTo>
                <a:lnTo>
                  <a:pt x="1111487" y="33523"/>
                </a:lnTo>
                <a:lnTo>
                  <a:pt x="1099276" y="32852"/>
                </a:lnTo>
                <a:lnTo>
                  <a:pt x="1087296" y="31605"/>
                </a:lnTo>
                <a:lnTo>
                  <a:pt x="1075186" y="30236"/>
                </a:lnTo>
                <a:lnTo>
                  <a:pt x="1062737" y="29024"/>
                </a:lnTo>
                <a:lnTo>
                  <a:pt x="1049749" y="28061"/>
                </a:lnTo>
                <a:lnTo>
                  <a:pt x="1035958" y="27340"/>
                </a:lnTo>
                <a:lnTo>
                  <a:pt x="1021313" y="26826"/>
                </a:lnTo>
                <a:lnTo>
                  <a:pt x="1006240" y="26634"/>
                </a:lnTo>
                <a:lnTo>
                  <a:pt x="991508" y="27029"/>
                </a:lnTo>
                <a:lnTo>
                  <a:pt x="977525" y="28100"/>
                </a:lnTo>
                <a:lnTo>
                  <a:pt x="964188" y="29462"/>
                </a:lnTo>
                <a:lnTo>
                  <a:pt x="951086" y="30383"/>
                </a:lnTo>
                <a:lnTo>
                  <a:pt x="937937" y="30483"/>
                </a:lnTo>
                <a:lnTo>
                  <a:pt x="924630" y="29886"/>
                </a:lnTo>
                <a:lnTo>
                  <a:pt x="911149" y="29022"/>
                </a:lnTo>
                <a:lnTo>
                  <a:pt x="897513" y="28181"/>
                </a:lnTo>
                <a:lnTo>
                  <a:pt x="883590" y="27482"/>
                </a:lnTo>
                <a:lnTo>
                  <a:pt x="869105" y="26947"/>
                </a:lnTo>
                <a:lnTo>
                  <a:pt x="853956" y="26555"/>
                </a:lnTo>
                <a:lnTo>
                  <a:pt x="838359" y="26277"/>
                </a:lnTo>
                <a:lnTo>
                  <a:pt x="822737" y="26082"/>
                </a:lnTo>
                <a:lnTo>
                  <a:pt x="807339" y="25949"/>
                </a:lnTo>
                <a:lnTo>
                  <a:pt x="792237" y="25858"/>
                </a:lnTo>
                <a:lnTo>
                  <a:pt x="777410" y="25796"/>
                </a:lnTo>
                <a:lnTo>
                  <a:pt x="762807" y="25755"/>
                </a:lnTo>
                <a:lnTo>
                  <a:pt x="748373" y="25727"/>
                </a:lnTo>
                <a:lnTo>
                  <a:pt x="734061" y="25708"/>
                </a:lnTo>
                <a:lnTo>
                  <a:pt x="719831" y="25695"/>
                </a:lnTo>
                <a:lnTo>
                  <a:pt x="705494" y="25687"/>
                </a:lnTo>
                <a:lnTo>
                  <a:pt x="690721" y="25681"/>
                </a:lnTo>
                <a:lnTo>
                  <a:pt x="675377" y="25677"/>
                </a:lnTo>
                <a:lnTo>
                  <a:pt x="659647" y="25674"/>
                </a:lnTo>
                <a:lnTo>
                  <a:pt x="643935" y="25673"/>
                </a:lnTo>
                <a:lnTo>
                  <a:pt x="628477" y="25672"/>
                </a:lnTo>
                <a:lnTo>
                  <a:pt x="613334" y="25671"/>
                </a:lnTo>
                <a:lnTo>
                  <a:pt x="598480" y="25670"/>
                </a:lnTo>
                <a:lnTo>
                  <a:pt x="583855" y="25670"/>
                </a:lnTo>
                <a:lnTo>
                  <a:pt x="569236" y="25670"/>
                </a:lnTo>
                <a:lnTo>
                  <a:pt x="554268" y="25669"/>
                </a:lnTo>
                <a:lnTo>
                  <a:pt x="538788" y="25669"/>
                </a:lnTo>
                <a:lnTo>
                  <a:pt x="522966" y="25669"/>
                </a:lnTo>
                <a:lnTo>
                  <a:pt x="507192" y="25669"/>
                </a:lnTo>
                <a:lnTo>
                  <a:pt x="491687" y="25669"/>
                </a:lnTo>
                <a:lnTo>
                  <a:pt x="476344" y="25669"/>
                </a:lnTo>
                <a:lnTo>
                  <a:pt x="460823" y="25669"/>
                </a:lnTo>
                <a:lnTo>
                  <a:pt x="444945" y="25674"/>
                </a:lnTo>
                <a:lnTo>
                  <a:pt x="429010" y="25847"/>
                </a:lnTo>
                <a:lnTo>
                  <a:pt x="413684" y="26496"/>
                </a:lnTo>
                <a:lnTo>
                  <a:pt x="399296" y="27744"/>
                </a:lnTo>
                <a:lnTo>
                  <a:pt x="385684" y="29397"/>
                </a:lnTo>
                <a:lnTo>
                  <a:pt x="372396" y="31045"/>
                </a:lnTo>
                <a:lnTo>
                  <a:pt x="359123" y="32448"/>
                </a:lnTo>
                <a:lnTo>
                  <a:pt x="345732" y="33541"/>
                </a:lnTo>
                <a:lnTo>
                  <a:pt x="332195" y="34349"/>
                </a:lnTo>
                <a:lnTo>
                  <a:pt x="318521" y="34927"/>
                </a:lnTo>
                <a:lnTo>
                  <a:pt x="304573" y="35332"/>
                </a:lnTo>
                <a:lnTo>
                  <a:pt x="290071" y="35611"/>
                </a:lnTo>
                <a:lnTo>
                  <a:pt x="274911" y="35803"/>
                </a:lnTo>
                <a:lnTo>
                  <a:pt x="259307" y="35932"/>
                </a:lnTo>
                <a:lnTo>
                  <a:pt x="243680" y="36020"/>
                </a:lnTo>
                <a:lnTo>
                  <a:pt x="228278" y="36079"/>
                </a:lnTo>
                <a:lnTo>
                  <a:pt x="213174" y="36118"/>
                </a:lnTo>
                <a:lnTo>
                  <a:pt x="198346" y="36145"/>
                </a:lnTo>
                <a:lnTo>
                  <a:pt x="183741" y="36163"/>
                </a:lnTo>
                <a:lnTo>
                  <a:pt x="169307" y="36175"/>
                </a:lnTo>
                <a:lnTo>
                  <a:pt x="154995" y="36183"/>
                </a:lnTo>
                <a:lnTo>
                  <a:pt x="140765" y="36188"/>
                </a:lnTo>
                <a:lnTo>
                  <a:pt x="126427" y="36191"/>
                </a:lnTo>
                <a:lnTo>
                  <a:pt x="111654" y="36194"/>
                </a:lnTo>
                <a:lnTo>
                  <a:pt x="96314" y="36195"/>
                </a:lnTo>
                <a:lnTo>
                  <a:pt x="80613" y="36197"/>
                </a:lnTo>
                <a:lnTo>
                  <a:pt x="63152" y="36197"/>
                </a:lnTo>
                <a:lnTo>
                  <a:pt x="39040" y="36198"/>
                </a:lnTo>
                <a:lnTo>
                  <a:pt x="0" y="361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3295419" y="983257"/>
            <a:ext cx="621183" cy="1027687"/>
            <a:chOff x="3295419" y="983257"/>
            <a:chExt cx="621183" cy="1027687"/>
          </a:xfrm>
        </p:grpSpPr>
        <p:sp>
          <p:nvSpPr>
            <p:cNvPr id="45" name="Freeform 44"/>
            <p:cNvSpPr/>
            <p:nvPr/>
          </p:nvSpPr>
          <p:spPr>
            <a:xfrm>
              <a:off x="3295419" y="1516103"/>
              <a:ext cx="621183" cy="494841"/>
            </a:xfrm>
            <a:custGeom>
              <a:avLst/>
              <a:gdLst/>
              <a:ahLst/>
              <a:cxnLst/>
              <a:rect l="0" t="0" r="0" b="0"/>
              <a:pathLst>
                <a:path w="621183" h="494841">
                  <a:moveTo>
                    <a:pt x="621182" y="0"/>
                  </a:moveTo>
                  <a:lnTo>
                    <a:pt x="615315" y="5868"/>
                  </a:lnTo>
                  <a:lnTo>
                    <a:pt x="609750" y="11432"/>
                  </a:lnTo>
                  <a:lnTo>
                    <a:pt x="603951" y="17231"/>
                  </a:lnTo>
                  <a:lnTo>
                    <a:pt x="597870" y="23312"/>
                  </a:lnTo>
                  <a:lnTo>
                    <a:pt x="591540" y="29642"/>
                  </a:lnTo>
                  <a:lnTo>
                    <a:pt x="585007" y="36170"/>
                  </a:lnTo>
                  <a:lnTo>
                    <a:pt x="578158" y="42846"/>
                  </a:lnTo>
                  <a:lnTo>
                    <a:pt x="570728" y="49629"/>
                  </a:lnTo>
                  <a:lnTo>
                    <a:pt x="562617" y="56491"/>
                  </a:lnTo>
                  <a:lnTo>
                    <a:pt x="553882" y="63573"/>
                  </a:lnTo>
                  <a:lnTo>
                    <a:pt x="544640" y="71166"/>
                  </a:lnTo>
                  <a:lnTo>
                    <a:pt x="535011" y="79389"/>
                  </a:lnTo>
                  <a:lnTo>
                    <a:pt x="524934" y="88200"/>
                  </a:lnTo>
                  <a:lnTo>
                    <a:pt x="514184" y="97493"/>
                  </a:lnTo>
                  <a:lnTo>
                    <a:pt x="502692" y="107153"/>
                  </a:lnTo>
                  <a:lnTo>
                    <a:pt x="490535" y="117081"/>
                  </a:lnTo>
                  <a:lnTo>
                    <a:pt x="477842" y="127198"/>
                  </a:lnTo>
                  <a:lnTo>
                    <a:pt x="464751" y="137441"/>
                  </a:lnTo>
                  <a:lnTo>
                    <a:pt x="451537" y="147608"/>
                  </a:lnTo>
                  <a:lnTo>
                    <a:pt x="438592" y="157361"/>
                  </a:lnTo>
                  <a:lnTo>
                    <a:pt x="426113" y="166550"/>
                  </a:lnTo>
                  <a:lnTo>
                    <a:pt x="414278" y="175196"/>
                  </a:lnTo>
                  <a:lnTo>
                    <a:pt x="403322" y="183390"/>
                  </a:lnTo>
                  <a:lnTo>
                    <a:pt x="393272" y="191241"/>
                  </a:lnTo>
                  <a:lnTo>
                    <a:pt x="383521" y="199007"/>
                  </a:lnTo>
                  <a:lnTo>
                    <a:pt x="372981" y="207067"/>
                  </a:lnTo>
                  <a:lnTo>
                    <a:pt x="361114" y="215603"/>
                  </a:lnTo>
                  <a:lnTo>
                    <a:pt x="348378" y="224456"/>
                  </a:lnTo>
                  <a:lnTo>
                    <a:pt x="335896" y="233245"/>
                  </a:lnTo>
                  <a:lnTo>
                    <a:pt x="324318" y="241749"/>
                  </a:lnTo>
                  <a:lnTo>
                    <a:pt x="313783" y="249916"/>
                  </a:lnTo>
                  <a:lnTo>
                    <a:pt x="304180" y="257779"/>
                  </a:lnTo>
                  <a:lnTo>
                    <a:pt x="295316" y="265401"/>
                  </a:lnTo>
                  <a:lnTo>
                    <a:pt x="286837" y="272841"/>
                  </a:lnTo>
                  <a:lnTo>
                    <a:pt x="278283" y="280151"/>
                  </a:lnTo>
                  <a:lnTo>
                    <a:pt x="269410" y="287368"/>
                  </a:lnTo>
                  <a:lnTo>
                    <a:pt x="260327" y="294522"/>
                  </a:lnTo>
                  <a:lnTo>
                    <a:pt x="251383" y="301632"/>
                  </a:lnTo>
                  <a:lnTo>
                    <a:pt x="242770" y="308708"/>
                  </a:lnTo>
                  <a:lnTo>
                    <a:pt x="234361" y="315595"/>
                  </a:lnTo>
                  <a:lnTo>
                    <a:pt x="225801" y="321993"/>
                  </a:lnTo>
                  <a:lnTo>
                    <a:pt x="216894" y="327782"/>
                  </a:lnTo>
                  <a:lnTo>
                    <a:pt x="207608" y="333160"/>
                  </a:lnTo>
                  <a:lnTo>
                    <a:pt x="197988" y="338539"/>
                  </a:lnTo>
                  <a:lnTo>
                    <a:pt x="188109" y="344161"/>
                  </a:lnTo>
                  <a:lnTo>
                    <a:pt x="178204" y="350091"/>
                  </a:lnTo>
                  <a:lnTo>
                    <a:pt x="168634" y="356304"/>
                  </a:lnTo>
                  <a:lnTo>
                    <a:pt x="159565" y="362747"/>
                  </a:lnTo>
                  <a:lnTo>
                    <a:pt x="150833" y="369362"/>
                  </a:lnTo>
                  <a:lnTo>
                    <a:pt x="142049" y="376102"/>
                  </a:lnTo>
                  <a:lnTo>
                    <a:pt x="132993" y="382931"/>
                  </a:lnTo>
                  <a:lnTo>
                    <a:pt x="123774" y="389820"/>
                  </a:lnTo>
                  <a:lnTo>
                    <a:pt x="114731" y="396752"/>
                  </a:lnTo>
                  <a:lnTo>
                    <a:pt x="106053" y="403712"/>
                  </a:lnTo>
                  <a:lnTo>
                    <a:pt x="97769" y="410691"/>
                  </a:lnTo>
                  <a:lnTo>
                    <a:pt x="89825" y="417684"/>
                  </a:lnTo>
                  <a:lnTo>
                    <a:pt x="82145" y="424685"/>
                  </a:lnTo>
                  <a:lnTo>
                    <a:pt x="74495" y="431693"/>
                  </a:lnTo>
                  <a:lnTo>
                    <a:pt x="66513" y="438704"/>
                  </a:lnTo>
                  <a:lnTo>
                    <a:pt x="58031" y="445717"/>
                  </a:lnTo>
                  <a:lnTo>
                    <a:pt x="49214" y="452733"/>
                  </a:lnTo>
                  <a:lnTo>
                    <a:pt x="40448" y="459749"/>
                  </a:lnTo>
                  <a:lnTo>
                    <a:pt x="31969" y="466758"/>
                  </a:lnTo>
                  <a:lnTo>
                    <a:pt x="24132" y="473455"/>
                  </a:lnTo>
                  <a:lnTo>
                    <a:pt x="16720" y="479904"/>
                  </a:lnTo>
                  <a:lnTo>
                    <a:pt x="9085" y="486671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95461" y="983257"/>
              <a:ext cx="204752" cy="353863"/>
            </a:xfrm>
            <a:custGeom>
              <a:avLst/>
              <a:gdLst/>
              <a:ahLst/>
              <a:cxnLst/>
              <a:rect l="0" t="0" r="0" b="0"/>
              <a:pathLst>
                <a:path w="204752" h="353863">
                  <a:moveTo>
                    <a:pt x="136870" y="16950"/>
                  </a:moveTo>
                  <a:lnTo>
                    <a:pt x="125202" y="16883"/>
                  </a:lnTo>
                  <a:lnTo>
                    <a:pt x="114713" y="16243"/>
                  </a:lnTo>
                  <a:lnTo>
                    <a:pt x="104412" y="14941"/>
                  </a:lnTo>
                  <a:lnTo>
                    <a:pt x="94110" y="12909"/>
                  </a:lnTo>
                  <a:lnTo>
                    <a:pt x="83767" y="9944"/>
                  </a:lnTo>
                  <a:lnTo>
                    <a:pt x="73386" y="6047"/>
                  </a:lnTo>
                  <a:lnTo>
                    <a:pt x="63303" y="2162"/>
                  </a:lnTo>
                  <a:lnTo>
                    <a:pt x="54142" y="0"/>
                  </a:lnTo>
                  <a:lnTo>
                    <a:pt x="46173" y="379"/>
                  </a:lnTo>
                  <a:lnTo>
                    <a:pt x="39502" y="3438"/>
                  </a:lnTo>
                  <a:lnTo>
                    <a:pt x="34238" y="9080"/>
                  </a:lnTo>
                  <a:lnTo>
                    <a:pt x="30290" y="16954"/>
                  </a:lnTo>
                  <a:lnTo>
                    <a:pt x="27434" y="26594"/>
                  </a:lnTo>
                  <a:lnTo>
                    <a:pt x="25417" y="37558"/>
                  </a:lnTo>
                  <a:lnTo>
                    <a:pt x="24023" y="49470"/>
                  </a:lnTo>
                  <a:lnTo>
                    <a:pt x="23235" y="61886"/>
                  </a:lnTo>
                  <a:lnTo>
                    <a:pt x="23229" y="74293"/>
                  </a:lnTo>
                  <a:lnTo>
                    <a:pt x="24035" y="86418"/>
                  </a:lnTo>
                  <a:lnTo>
                    <a:pt x="25389" y="98357"/>
                  </a:lnTo>
                  <a:lnTo>
                    <a:pt x="26837" y="110446"/>
                  </a:lnTo>
                  <a:lnTo>
                    <a:pt x="28119" y="122849"/>
                  </a:lnTo>
                  <a:lnTo>
                    <a:pt x="29635" y="134427"/>
                  </a:lnTo>
                  <a:lnTo>
                    <a:pt x="32556" y="142050"/>
                  </a:lnTo>
                  <a:lnTo>
                    <a:pt x="37312" y="144514"/>
                  </a:lnTo>
                  <a:lnTo>
                    <a:pt x="43371" y="143952"/>
                  </a:lnTo>
                  <a:lnTo>
                    <a:pt x="50653" y="142060"/>
                  </a:lnTo>
                  <a:lnTo>
                    <a:pt x="59302" y="139910"/>
                  </a:lnTo>
                  <a:lnTo>
                    <a:pt x="69265" y="138010"/>
                  </a:lnTo>
                  <a:lnTo>
                    <a:pt x="80171" y="136672"/>
                  </a:lnTo>
                  <a:lnTo>
                    <a:pt x="91465" y="136194"/>
                  </a:lnTo>
                  <a:lnTo>
                    <a:pt x="102786" y="136641"/>
                  </a:lnTo>
                  <a:lnTo>
                    <a:pt x="113823" y="138070"/>
                  </a:lnTo>
                  <a:lnTo>
                    <a:pt x="124233" y="140620"/>
                  </a:lnTo>
                  <a:lnTo>
                    <a:pt x="133900" y="144260"/>
                  </a:lnTo>
                  <a:lnTo>
                    <a:pt x="142882" y="148820"/>
                  </a:lnTo>
                  <a:lnTo>
                    <a:pt x="151309" y="154097"/>
                  </a:lnTo>
                  <a:lnTo>
                    <a:pt x="159316" y="159908"/>
                  </a:lnTo>
                  <a:lnTo>
                    <a:pt x="167018" y="166267"/>
                  </a:lnTo>
                  <a:lnTo>
                    <a:pt x="174505" y="173366"/>
                  </a:lnTo>
                  <a:lnTo>
                    <a:pt x="181832" y="181258"/>
                  </a:lnTo>
                  <a:lnTo>
                    <a:pt x="188720" y="190015"/>
                  </a:lnTo>
                  <a:lnTo>
                    <a:pt x="194587" y="199805"/>
                  </a:lnTo>
                  <a:lnTo>
                    <a:pt x="199192" y="210611"/>
                  </a:lnTo>
                  <a:lnTo>
                    <a:pt x="202452" y="222123"/>
                  </a:lnTo>
                  <a:lnTo>
                    <a:pt x="204273" y="233842"/>
                  </a:lnTo>
                  <a:lnTo>
                    <a:pt x="204751" y="245458"/>
                  </a:lnTo>
                  <a:lnTo>
                    <a:pt x="203955" y="256697"/>
                  </a:lnTo>
                  <a:lnTo>
                    <a:pt x="201833" y="267244"/>
                  </a:lnTo>
                  <a:lnTo>
                    <a:pt x="198479" y="276998"/>
                  </a:lnTo>
                  <a:lnTo>
                    <a:pt x="193941" y="285870"/>
                  </a:lnTo>
                  <a:lnTo>
                    <a:pt x="188146" y="293691"/>
                  </a:lnTo>
                  <a:lnTo>
                    <a:pt x="181170" y="300473"/>
                  </a:lnTo>
                  <a:lnTo>
                    <a:pt x="173044" y="306368"/>
                  </a:lnTo>
                  <a:lnTo>
                    <a:pt x="163687" y="311571"/>
                  </a:lnTo>
                  <a:lnTo>
                    <a:pt x="153170" y="316255"/>
                  </a:lnTo>
                  <a:lnTo>
                    <a:pt x="141685" y="320403"/>
                  </a:lnTo>
                  <a:lnTo>
                    <a:pt x="129451" y="323817"/>
                  </a:lnTo>
                  <a:lnTo>
                    <a:pt x="116671" y="326453"/>
                  </a:lnTo>
                  <a:lnTo>
                    <a:pt x="103667" y="328563"/>
                  </a:lnTo>
                  <a:lnTo>
                    <a:pt x="90863" y="330594"/>
                  </a:lnTo>
                  <a:lnTo>
                    <a:pt x="78476" y="332815"/>
                  </a:lnTo>
                  <a:lnTo>
                    <a:pt x="66531" y="335308"/>
                  </a:lnTo>
                  <a:lnTo>
                    <a:pt x="54969" y="338061"/>
                  </a:lnTo>
                  <a:lnTo>
                    <a:pt x="43722" y="341022"/>
                  </a:lnTo>
                  <a:lnTo>
                    <a:pt x="33164" y="343988"/>
                  </a:lnTo>
                  <a:lnTo>
                    <a:pt x="23083" y="346907"/>
                  </a:lnTo>
                  <a:lnTo>
                    <a:pt x="12589" y="350033"/>
                  </a:lnTo>
                  <a:lnTo>
                    <a:pt x="0" y="3538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695709" y="1244160"/>
            <a:ext cx="1010737" cy="768532"/>
            <a:chOff x="4695709" y="1244160"/>
            <a:chExt cx="1010737" cy="768532"/>
          </a:xfrm>
        </p:grpSpPr>
        <p:sp>
          <p:nvSpPr>
            <p:cNvPr id="48" name="Freeform 47"/>
            <p:cNvSpPr/>
            <p:nvPr/>
          </p:nvSpPr>
          <p:spPr>
            <a:xfrm>
              <a:off x="4779938" y="1600331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19"/>
                  </a:lnTo>
                  <a:lnTo>
                    <a:pt x="0" y="136205"/>
                  </a:lnTo>
                  <a:lnTo>
                    <a:pt x="0" y="151060"/>
                  </a:lnTo>
                  <a:lnTo>
                    <a:pt x="0" y="17032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95709" y="1701004"/>
              <a:ext cx="200043" cy="25670"/>
            </a:xfrm>
            <a:custGeom>
              <a:avLst/>
              <a:gdLst/>
              <a:ahLst/>
              <a:cxnLst/>
              <a:rect l="0" t="0" r="0" b="0"/>
              <a:pathLst>
                <a:path w="200043" h="25670">
                  <a:moveTo>
                    <a:pt x="200042" y="4612"/>
                  </a:moveTo>
                  <a:lnTo>
                    <a:pt x="191241" y="1812"/>
                  </a:lnTo>
                  <a:lnTo>
                    <a:pt x="182894" y="311"/>
                  </a:lnTo>
                  <a:lnTo>
                    <a:pt x="174191" y="0"/>
                  </a:lnTo>
                  <a:lnTo>
                    <a:pt x="164897" y="506"/>
                  </a:lnTo>
                  <a:lnTo>
                    <a:pt x="154753" y="1326"/>
                  </a:lnTo>
                  <a:lnTo>
                    <a:pt x="143713" y="2146"/>
                  </a:lnTo>
                  <a:lnTo>
                    <a:pt x="132046" y="3003"/>
                  </a:lnTo>
                  <a:lnTo>
                    <a:pt x="120224" y="4177"/>
                  </a:lnTo>
                  <a:lnTo>
                    <a:pt x="108526" y="5812"/>
                  </a:lnTo>
                  <a:lnTo>
                    <a:pt x="96723" y="7739"/>
                  </a:lnTo>
                  <a:lnTo>
                    <a:pt x="84201" y="9579"/>
                  </a:lnTo>
                  <a:lnTo>
                    <a:pt x="70681" y="11119"/>
                  </a:lnTo>
                  <a:lnTo>
                    <a:pt x="56755" y="12506"/>
                  </a:lnTo>
                  <a:lnTo>
                    <a:pt x="42240" y="14406"/>
                  </a:lnTo>
                  <a:lnTo>
                    <a:pt x="24739" y="18102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53679" y="1589803"/>
              <a:ext cx="389555" cy="31586"/>
            </a:xfrm>
            <a:custGeom>
              <a:avLst/>
              <a:gdLst/>
              <a:ahLst/>
              <a:cxnLst/>
              <a:rect l="0" t="0" r="0" b="0"/>
              <a:pathLst>
                <a:path w="389555" h="31586">
                  <a:moveTo>
                    <a:pt x="0" y="31585"/>
                  </a:moveTo>
                  <a:lnTo>
                    <a:pt x="11735" y="31585"/>
                  </a:lnTo>
                  <a:lnTo>
                    <a:pt x="22863" y="31585"/>
                  </a:lnTo>
                  <a:lnTo>
                    <a:pt x="34466" y="31585"/>
                  </a:lnTo>
                  <a:lnTo>
                    <a:pt x="46800" y="31585"/>
                  </a:lnTo>
                  <a:lnTo>
                    <a:pt x="60108" y="31585"/>
                  </a:lnTo>
                  <a:lnTo>
                    <a:pt x="74409" y="31581"/>
                  </a:lnTo>
                  <a:lnTo>
                    <a:pt x="89241" y="31408"/>
                  </a:lnTo>
                  <a:lnTo>
                    <a:pt x="103806" y="30759"/>
                  </a:lnTo>
                  <a:lnTo>
                    <a:pt x="117679" y="29511"/>
                  </a:lnTo>
                  <a:lnTo>
                    <a:pt x="131112" y="27858"/>
                  </a:lnTo>
                  <a:lnTo>
                    <a:pt x="144809" y="26210"/>
                  </a:lnTo>
                  <a:lnTo>
                    <a:pt x="159177" y="24803"/>
                  </a:lnTo>
                  <a:lnTo>
                    <a:pt x="174285" y="23537"/>
                  </a:lnTo>
                  <a:lnTo>
                    <a:pt x="190047" y="22081"/>
                  </a:lnTo>
                  <a:lnTo>
                    <a:pt x="206319" y="20254"/>
                  </a:lnTo>
                  <a:lnTo>
                    <a:pt x="222808" y="18196"/>
                  </a:lnTo>
                  <a:lnTo>
                    <a:pt x="239097" y="16269"/>
                  </a:lnTo>
                  <a:lnTo>
                    <a:pt x="254975" y="14675"/>
                  </a:lnTo>
                  <a:lnTo>
                    <a:pt x="270415" y="13452"/>
                  </a:lnTo>
                  <a:lnTo>
                    <a:pt x="285475" y="12556"/>
                  </a:lnTo>
                  <a:lnTo>
                    <a:pt x="300234" y="11915"/>
                  </a:lnTo>
                  <a:lnTo>
                    <a:pt x="314604" y="11298"/>
                  </a:lnTo>
                  <a:lnTo>
                    <a:pt x="328341" y="10343"/>
                  </a:lnTo>
                  <a:lnTo>
                    <a:pt x="341349" y="8885"/>
                  </a:lnTo>
                  <a:lnTo>
                    <a:pt x="353244" y="7082"/>
                  </a:lnTo>
                  <a:lnTo>
                    <a:pt x="364443" y="5144"/>
                  </a:lnTo>
                  <a:lnTo>
                    <a:pt x="375929" y="2899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95792" y="1758259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7"/>
                  </a:lnTo>
                  <a:lnTo>
                    <a:pt x="10528" y="46801"/>
                  </a:lnTo>
                  <a:lnTo>
                    <a:pt x="10528" y="60109"/>
                  </a:lnTo>
                  <a:lnTo>
                    <a:pt x="10524" y="74409"/>
                  </a:lnTo>
                  <a:lnTo>
                    <a:pt x="10351" y="89241"/>
                  </a:lnTo>
                  <a:lnTo>
                    <a:pt x="9703" y="103806"/>
                  </a:lnTo>
                  <a:lnTo>
                    <a:pt x="8454" y="117671"/>
                  </a:lnTo>
                  <a:lnTo>
                    <a:pt x="6793" y="130886"/>
                  </a:lnTo>
                  <a:lnTo>
                    <a:pt x="4966" y="145419"/>
                  </a:lnTo>
                  <a:lnTo>
                    <a:pt x="2812" y="16589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91499" y="1728040"/>
              <a:ext cx="209621" cy="284652"/>
            </a:xfrm>
            <a:custGeom>
              <a:avLst/>
              <a:gdLst/>
              <a:ahLst/>
              <a:cxnLst/>
              <a:rect l="0" t="0" r="0" b="0"/>
              <a:pathLst>
                <a:path w="209621" h="284652">
                  <a:moveTo>
                    <a:pt x="9578" y="51276"/>
                  </a:moveTo>
                  <a:lnTo>
                    <a:pt x="3959" y="59263"/>
                  </a:lnTo>
                  <a:lnTo>
                    <a:pt x="846" y="60772"/>
                  </a:lnTo>
                  <a:lnTo>
                    <a:pt x="0" y="57691"/>
                  </a:lnTo>
                  <a:lnTo>
                    <a:pt x="714" y="52018"/>
                  </a:lnTo>
                  <a:lnTo>
                    <a:pt x="2598" y="44894"/>
                  </a:lnTo>
                  <a:lnTo>
                    <a:pt x="5594" y="37181"/>
                  </a:lnTo>
                  <a:lnTo>
                    <a:pt x="9606" y="29364"/>
                  </a:lnTo>
                  <a:lnTo>
                    <a:pt x="14620" y="21808"/>
                  </a:lnTo>
                  <a:lnTo>
                    <a:pt x="20749" y="14876"/>
                  </a:lnTo>
                  <a:lnTo>
                    <a:pt x="27954" y="8707"/>
                  </a:lnTo>
                  <a:lnTo>
                    <a:pt x="36066" y="3732"/>
                  </a:lnTo>
                  <a:lnTo>
                    <a:pt x="44883" y="744"/>
                  </a:lnTo>
                  <a:lnTo>
                    <a:pt x="54211" y="0"/>
                  </a:lnTo>
                  <a:lnTo>
                    <a:pt x="63575" y="1449"/>
                  </a:lnTo>
                  <a:lnTo>
                    <a:pt x="72249" y="5004"/>
                  </a:lnTo>
                  <a:lnTo>
                    <a:pt x="79897" y="10395"/>
                  </a:lnTo>
                  <a:lnTo>
                    <a:pt x="86693" y="17249"/>
                  </a:lnTo>
                  <a:lnTo>
                    <a:pt x="93105" y="25203"/>
                  </a:lnTo>
                  <a:lnTo>
                    <a:pt x="99451" y="33963"/>
                  </a:lnTo>
                  <a:lnTo>
                    <a:pt x="105546" y="43622"/>
                  </a:lnTo>
                  <a:lnTo>
                    <a:pt x="110814" y="54622"/>
                  </a:lnTo>
                  <a:lnTo>
                    <a:pt x="114989" y="67094"/>
                  </a:lnTo>
                  <a:lnTo>
                    <a:pt x="118115" y="80726"/>
                  </a:lnTo>
                  <a:lnTo>
                    <a:pt x="120372" y="94947"/>
                  </a:lnTo>
                  <a:lnTo>
                    <a:pt x="121958" y="109365"/>
                  </a:lnTo>
                  <a:lnTo>
                    <a:pt x="122887" y="123792"/>
                  </a:lnTo>
                  <a:lnTo>
                    <a:pt x="122995" y="138157"/>
                  </a:lnTo>
                  <a:lnTo>
                    <a:pt x="122256" y="152443"/>
                  </a:lnTo>
                  <a:lnTo>
                    <a:pt x="120778" y="166493"/>
                  </a:lnTo>
                  <a:lnTo>
                    <a:pt x="118715" y="180014"/>
                  </a:lnTo>
                  <a:lnTo>
                    <a:pt x="116212" y="192891"/>
                  </a:lnTo>
                  <a:lnTo>
                    <a:pt x="113226" y="205166"/>
                  </a:lnTo>
                  <a:lnTo>
                    <a:pt x="109544" y="216951"/>
                  </a:lnTo>
                  <a:lnTo>
                    <a:pt x="105104" y="228358"/>
                  </a:lnTo>
                  <a:lnTo>
                    <a:pt x="99986" y="239324"/>
                  </a:lnTo>
                  <a:lnTo>
                    <a:pt x="94327" y="249623"/>
                  </a:lnTo>
                  <a:lnTo>
                    <a:pt x="88251" y="259173"/>
                  </a:lnTo>
                  <a:lnTo>
                    <a:pt x="81543" y="267723"/>
                  </a:lnTo>
                  <a:lnTo>
                    <a:pt x="73677" y="274787"/>
                  </a:lnTo>
                  <a:lnTo>
                    <a:pt x="64470" y="280227"/>
                  </a:lnTo>
                  <a:lnTo>
                    <a:pt x="54524" y="283726"/>
                  </a:lnTo>
                  <a:lnTo>
                    <a:pt x="44996" y="284651"/>
                  </a:lnTo>
                  <a:lnTo>
                    <a:pt x="36518" y="282899"/>
                  </a:lnTo>
                  <a:lnTo>
                    <a:pt x="29201" y="278809"/>
                  </a:lnTo>
                  <a:lnTo>
                    <a:pt x="22905" y="272866"/>
                  </a:lnTo>
                  <a:lnTo>
                    <a:pt x="17427" y="265541"/>
                  </a:lnTo>
                  <a:lnTo>
                    <a:pt x="13053" y="257220"/>
                  </a:lnTo>
                  <a:lnTo>
                    <a:pt x="10537" y="248200"/>
                  </a:lnTo>
                  <a:lnTo>
                    <a:pt x="10142" y="238702"/>
                  </a:lnTo>
                  <a:lnTo>
                    <a:pt x="11842" y="229210"/>
                  </a:lnTo>
                  <a:lnTo>
                    <a:pt x="15573" y="220442"/>
                  </a:lnTo>
                  <a:lnTo>
                    <a:pt x="21085" y="212745"/>
                  </a:lnTo>
                  <a:lnTo>
                    <a:pt x="28023" y="206595"/>
                  </a:lnTo>
                  <a:lnTo>
                    <a:pt x="36033" y="202744"/>
                  </a:lnTo>
                  <a:lnTo>
                    <a:pt x="44822" y="201381"/>
                  </a:lnTo>
                  <a:lnTo>
                    <a:pt x="54160" y="202228"/>
                  </a:lnTo>
                  <a:lnTo>
                    <a:pt x="63880" y="204840"/>
                  </a:lnTo>
                  <a:lnTo>
                    <a:pt x="73863" y="208771"/>
                  </a:lnTo>
                  <a:lnTo>
                    <a:pt x="84024" y="213489"/>
                  </a:lnTo>
                  <a:lnTo>
                    <a:pt x="94306" y="218406"/>
                  </a:lnTo>
                  <a:lnTo>
                    <a:pt x="104669" y="223190"/>
                  </a:lnTo>
                  <a:lnTo>
                    <a:pt x="115086" y="227890"/>
                  </a:lnTo>
                  <a:lnTo>
                    <a:pt x="125540" y="232813"/>
                  </a:lnTo>
                  <a:lnTo>
                    <a:pt x="136020" y="238119"/>
                  </a:lnTo>
                  <a:lnTo>
                    <a:pt x="146638" y="243519"/>
                  </a:lnTo>
                  <a:lnTo>
                    <a:pt x="158992" y="248884"/>
                  </a:lnTo>
                  <a:lnTo>
                    <a:pt x="177519" y="254687"/>
                  </a:lnTo>
                  <a:lnTo>
                    <a:pt x="209620" y="2618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16850" y="1252891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27"/>
                  </a:lnTo>
                  <a:lnTo>
                    <a:pt x="0" y="136452"/>
                  </a:lnTo>
                  <a:lnTo>
                    <a:pt x="0" y="150622"/>
                  </a:lnTo>
                  <a:lnTo>
                    <a:pt x="0" y="164738"/>
                  </a:lnTo>
                  <a:lnTo>
                    <a:pt x="0" y="178398"/>
                  </a:lnTo>
                  <a:lnTo>
                    <a:pt x="0" y="192249"/>
                  </a:lnTo>
                  <a:lnTo>
                    <a:pt x="0" y="20862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05715" y="1244160"/>
              <a:ext cx="163819" cy="312386"/>
            </a:xfrm>
            <a:custGeom>
              <a:avLst/>
              <a:gdLst/>
              <a:ahLst/>
              <a:cxnLst/>
              <a:rect l="0" t="0" r="0" b="0"/>
              <a:pathLst>
                <a:path w="163819" h="312386">
                  <a:moveTo>
                    <a:pt x="26948" y="8731"/>
                  </a:moveTo>
                  <a:lnTo>
                    <a:pt x="24014" y="17532"/>
                  </a:lnTo>
                  <a:lnTo>
                    <a:pt x="21232" y="25879"/>
                  </a:lnTo>
                  <a:lnTo>
                    <a:pt x="18333" y="34577"/>
                  </a:lnTo>
                  <a:lnTo>
                    <a:pt x="15293" y="43698"/>
                  </a:lnTo>
                  <a:lnTo>
                    <a:pt x="12127" y="53193"/>
                  </a:lnTo>
                  <a:lnTo>
                    <a:pt x="8858" y="62914"/>
                  </a:lnTo>
                  <a:lnTo>
                    <a:pt x="5343" y="70276"/>
                  </a:lnTo>
                  <a:lnTo>
                    <a:pt x="2108" y="72090"/>
                  </a:lnTo>
                  <a:lnTo>
                    <a:pt x="300" y="69333"/>
                  </a:lnTo>
                  <a:lnTo>
                    <a:pt x="0" y="63618"/>
                  </a:lnTo>
                  <a:lnTo>
                    <a:pt x="1041" y="56253"/>
                  </a:lnTo>
                  <a:lnTo>
                    <a:pt x="3398" y="48253"/>
                  </a:lnTo>
                  <a:lnTo>
                    <a:pt x="6944" y="40174"/>
                  </a:lnTo>
                  <a:lnTo>
                    <a:pt x="11459" y="32239"/>
                  </a:lnTo>
                  <a:lnTo>
                    <a:pt x="16714" y="24505"/>
                  </a:lnTo>
                  <a:lnTo>
                    <a:pt x="22515" y="16972"/>
                  </a:lnTo>
                  <a:lnTo>
                    <a:pt x="28869" y="10093"/>
                  </a:lnTo>
                  <a:lnTo>
                    <a:pt x="35966" y="4755"/>
                  </a:lnTo>
                  <a:lnTo>
                    <a:pt x="43848" y="1322"/>
                  </a:lnTo>
                  <a:lnTo>
                    <a:pt x="52260" y="0"/>
                  </a:lnTo>
                  <a:lnTo>
                    <a:pt x="60752" y="1083"/>
                  </a:lnTo>
                  <a:lnTo>
                    <a:pt x="69057" y="4486"/>
                  </a:lnTo>
                  <a:lnTo>
                    <a:pt x="77090" y="10007"/>
                  </a:lnTo>
                  <a:lnTo>
                    <a:pt x="84865" y="17517"/>
                  </a:lnTo>
                  <a:lnTo>
                    <a:pt x="92423" y="26744"/>
                  </a:lnTo>
                  <a:lnTo>
                    <a:pt x="99650" y="37172"/>
                  </a:lnTo>
                  <a:lnTo>
                    <a:pt x="106285" y="48155"/>
                  </a:lnTo>
                  <a:lnTo>
                    <a:pt x="112227" y="59282"/>
                  </a:lnTo>
                  <a:lnTo>
                    <a:pt x="117370" y="70530"/>
                  </a:lnTo>
                  <a:lnTo>
                    <a:pt x="121527" y="82149"/>
                  </a:lnTo>
                  <a:lnTo>
                    <a:pt x="124692" y="94263"/>
                  </a:lnTo>
                  <a:lnTo>
                    <a:pt x="127006" y="106857"/>
                  </a:lnTo>
                  <a:lnTo>
                    <a:pt x="128649" y="119851"/>
                  </a:lnTo>
                  <a:lnTo>
                    <a:pt x="129794" y="133153"/>
                  </a:lnTo>
                  <a:lnTo>
                    <a:pt x="130583" y="146680"/>
                  </a:lnTo>
                  <a:lnTo>
                    <a:pt x="131121" y="160368"/>
                  </a:lnTo>
                  <a:lnTo>
                    <a:pt x="131481" y="174163"/>
                  </a:lnTo>
                  <a:lnTo>
                    <a:pt x="131554" y="187867"/>
                  </a:lnTo>
                  <a:lnTo>
                    <a:pt x="131072" y="201148"/>
                  </a:lnTo>
                  <a:lnTo>
                    <a:pt x="129925" y="213860"/>
                  </a:lnTo>
                  <a:lnTo>
                    <a:pt x="128001" y="226023"/>
                  </a:lnTo>
                  <a:lnTo>
                    <a:pt x="125106" y="237732"/>
                  </a:lnTo>
                  <a:lnTo>
                    <a:pt x="121230" y="249088"/>
                  </a:lnTo>
                  <a:lnTo>
                    <a:pt x="116508" y="260020"/>
                  </a:lnTo>
                  <a:lnTo>
                    <a:pt x="111122" y="270295"/>
                  </a:lnTo>
                  <a:lnTo>
                    <a:pt x="105238" y="279835"/>
                  </a:lnTo>
                  <a:lnTo>
                    <a:pt x="98830" y="288547"/>
                  </a:lnTo>
                  <a:lnTo>
                    <a:pt x="91698" y="296253"/>
                  </a:lnTo>
                  <a:lnTo>
                    <a:pt x="83792" y="302941"/>
                  </a:lnTo>
                  <a:lnTo>
                    <a:pt x="75365" y="308262"/>
                  </a:lnTo>
                  <a:lnTo>
                    <a:pt x="66862" y="311482"/>
                  </a:lnTo>
                  <a:lnTo>
                    <a:pt x="58551" y="312385"/>
                  </a:lnTo>
                  <a:lnTo>
                    <a:pt x="50513" y="311212"/>
                  </a:lnTo>
                  <a:lnTo>
                    <a:pt x="42736" y="308374"/>
                  </a:lnTo>
                  <a:lnTo>
                    <a:pt x="35181" y="304273"/>
                  </a:lnTo>
                  <a:lnTo>
                    <a:pt x="28125" y="298929"/>
                  </a:lnTo>
                  <a:lnTo>
                    <a:pt x="22138" y="291996"/>
                  </a:lnTo>
                  <a:lnTo>
                    <a:pt x="17453" y="283412"/>
                  </a:lnTo>
                  <a:lnTo>
                    <a:pt x="14308" y="273549"/>
                  </a:lnTo>
                  <a:lnTo>
                    <a:pt x="13095" y="263012"/>
                  </a:lnTo>
                  <a:lnTo>
                    <a:pt x="13848" y="252238"/>
                  </a:lnTo>
                  <a:lnTo>
                    <a:pt x="16625" y="242091"/>
                  </a:lnTo>
                  <a:lnTo>
                    <a:pt x="21679" y="233882"/>
                  </a:lnTo>
                  <a:lnTo>
                    <a:pt x="28920" y="228154"/>
                  </a:lnTo>
                  <a:lnTo>
                    <a:pt x="37680" y="224939"/>
                  </a:lnTo>
                  <a:lnTo>
                    <a:pt x="46926" y="224129"/>
                  </a:lnTo>
                  <a:lnTo>
                    <a:pt x="56021" y="225401"/>
                  </a:lnTo>
                  <a:lnTo>
                    <a:pt x="64564" y="228488"/>
                  </a:lnTo>
                  <a:lnTo>
                    <a:pt x="72222" y="233284"/>
                  </a:lnTo>
                  <a:lnTo>
                    <a:pt x="78928" y="239570"/>
                  </a:lnTo>
                  <a:lnTo>
                    <a:pt x="84956" y="246888"/>
                  </a:lnTo>
                  <a:lnTo>
                    <a:pt x="90787" y="254637"/>
                  </a:lnTo>
                  <a:lnTo>
                    <a:pt x="96724" y="262433"/>
                  </a:lnTo>
                  <a:lnTo>
                    <a:pt x="103038" y="269955"/>
                  </a:lnTo>
                  <a:lnTo>
                    <a:pt x="110043" y="276853"/>
                  </a:lnTo>
                  <a:lnTo>
                    <a:pt x="117827" y="283005"/>
                  </a:lnTo>
                  <a:lnTo>
                    <a:pt x="126048" y="288321"/>
                  </a:lnTo>
                  <a:lnTo>
                    <a:pt x="134954" y="293170"/>
                  </a:lnTo>
                  <a:lnTo>
                    <a:pt x="146445" y="297977"/>
                  </a:lnTo>
                  <a:lnTo>
                    <a:pt x="163818" y="303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90632" y="1547689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0"/>
                  </a:moveTo>
                  <a:lnTo>
                    <a:pt x="64898" y="2933"/>
                  </a:lnTo>
                  <a:lnTo>
                    <a:pt x="56551" y="5716"/>
                  </a:lnTo>
                  <a:lnTo>
                    <a:pt x="47862" y="8615"/>
                  </a:lnTo>
                  <a:lnTo>
                    <a:pt x="39025" y="11696"/>
                  </a:lnTo>
                  <a:lnTo>
                    <a:pt x="29637" y="15426"/>
                  </a:lnTo>
                  <a:lnTo>
                    <a:pt x="17752" y="2125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90632" y="1648366"/>
              <a:ext cx="115814" cy="15137"/>
            </a:xfrm>
            <a:custGeom>
              <a:avLst/>
              <a:gdLst/>
              <a:ahLst/>
              <a:cxnLst/>
              <a:rect l="0" t="0" r="0" b="0"/>
              <a:pathLst>
                <a:path w="115814" h="15137">
                  <a:moveTo>
                    <a:pt x="115813" y="4608"/>
                  </a:moveTo>
                  <a:lnTo>
                    <a:pt x="104078" y="1808"/>
                  </a:lnTo>
                  <a:lnTo>
                    <a:pt x="92950" y="306"/>
                  </a:lnTo>
                  <a:lnTo>
                    <a:pt x="81356" y="0"/>
                  </a:lnTo>
                  <a:lnTo>
                    <a:pt x="69367" y="679"/>
                  </a:lnTo>
                  <a:lnTo>
                    <a:pt x="57355" y="2147"/>
                  </a:lnTo>
                  <a:lnTo>
                    <a:pt x="45566" y="4211"/>
                  </a:lnTo>
                  <a:lnTo>
                    <a:pt x="34519" y="6558"/>
                  </a:lnTo>
                  <a:lnTo>
                    <a:pt x="23995" y="8986"/>
                  </a:lnTo>
                  <a:lnTo>
                    <a:pt x="13072" y="11705"/>
                  </a:lnTo>
                  <a:lnTo>
                    <a:pt x="0" y="1513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811730" y="1158134"/>
            <a:ext cx="347442" cy="686987"/>
            <a:chOff x="5811730" y="1158134"/>
            <a:chExt cx="347442" cy="686987"/>
          </a:xfrm>
        </p:grpSpPr>
        <p:sp>
          <p:nvSpPr>
            <p:cNvPr id="58" name="Freeform 57"/>
            <p:cNvSpPr/>
            <p:nvPr/>
          </p:nvSpPr>
          <p:spPr>
            <a:xfrm>
              <a:off x="5895958" y="1200248"/>
              <a:ext cx="21059" cy="252685"/>
            </a:xfrm>
            <a:custGeom>
              <a:avLst/>
              <a:gdLst/>
              <a:ahLst/>
              <a:cxnLst/>
              <a:rect l="0" t="0" r="0" b="0"/>
              <a:pathLst>
                <a:path w="21059" h="252685">
                  <a:moveTo>
                    <a:pt x="21057" y="0"/>
                  </a:moveTo>
                  <a:lnTo>
                    <a:pt x="21058" y="11735"/>
                  </a:lnTo>
                  <a:lnTo>
                    <a:pt x="21058" y="22864"/>
                  </a:lnTo>
                  <a:lnTo>
                    <a:pt x="21058" y="34463"/>
                  </a:lnTo>
                  <a:lnTo>
                    <a:pt x="21058" y="46624"/>
                  </a:lnTo>
                  <a:lnTo>
                    <a:pt x="21058" y="59284"/>
                  </a:lnTo>
                  <a:lnTo>
                    <a:pt x="21053" y="72335"/>
                  </a:lnTo>
                  <a:lnTo>
                    <a:pt x="20880" y="85514"/>
                  </a:lnTo>
                  <a:lnTo>
                    <a:pt x="20232" y="98431"/>
                  </a:lnTo>
                  <a:lnTo>
                    <a:pt x="18984" y="110898"/>
                  </a:lnTo>
                  <a:lnTo>
                    <a:pt x="17331" y="123064"/>
                  </a:lnTo>
                  <a:lnTo>
                    <a:pt x="15683" y="135306"/>
                  </a:lnTo>
                  <a:lnTo>
                    <a:pt x="14280" y="147842"/>
                  </a:lnTo>
                  <a:lnTo>
                    <a:pt x="13187" y="160720"/>
                  </a:lnTo>
                  <a:lnTo>
                    <a:pt x="12379" y="173906"/>
                  </a:lnTo>
                  <a:lnTo>
                    <a:pt x="11796" y="187322"/>
                  </a:lnTo>
                  <a:lnTo>
                    <a:pt x="11189" y="200493"/>
                  </a:lnTo>
                  <a:lnTo>
                    <a:pt x="9963" y="213955"/>
                  </a:lnTo>
                  <a:lnTo>
                    <a:pt x="6892" y="23000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98401" y="1158134"/>
              <a:ext cx="120795" cy="292886"/>
            </a:xfrm>
            <a:custGeom>
              <a:avLst/>
              <a:gdLst/>
              <a:ahLst/>
              <a:cxnLst/>
              <a:rect l="0" t="0" r="0" b="0"/>
              <a:pathLst>
                <a:path w="120795" h="292886">
                  <a:moveTo>
                    <a:pt x="108127" y="0"/>
                  </a:moveTo>
                  <a:lnTo>
                    <a:pt x="102259" y="8802"/>
                  </a:lnTo>
                  <a:lnTo>
                    <a:pt x="96695" y="17148"/>
                  </a:lnTo>
                  <a:lnTo>
                    <a:pt x="90897" y="25842"/>
                  </a:lnTo>
                  <a:lnTo>
                    <a:pt x="84816" y="34790"/>
                  </a:lnTo>
                  <a:lnTo>
                    <a:pt x="78485" y="43637"/>
                  </a:lnTo>
                  <a:lnTo>
                    <a:pt x="71962" y="52181"/>
                  </a:lnTo>
                  <a:lnTo>
                    <a:pt x="65459" y="60542"/>
                  </a:lnTo>
                  <a:lnTo>
                    <a:pt x="59324" y="69068"/>
                  </a:lnTo>
                  <a:lnTo>
                    <a:pt x="53720" y="77951"/>
                  </a:lnTo>
                  <a:lnTo>
                    <a:pt x="48636" y="87223"/>
                  </a:lnTo>
                  <a:lnTo>
                    <a:pt x="43988" y="96832"/>
                  </a:lnTo>
                  <a:lnTo>
                    <a:pt x="39674" y="106713"/>
                  </a:lnTo>
                  <a:lnTo>
                    <a:pt x="35607" y="116959"/>
                  </a:lnTo>
                  <a:lnTo>
                    <a:pt x="31715" y="127823"/>
                  </a:lnTo>
                  <a:lnTo>
                    <a:pt x="27945" y="139386"/>
                  </a:lnTo>
                  <a:lnTo>
                    <a:pt x="24260" y="151423"/>
                  </a:lnTo>
                  <a:lnTo>
                    <a:pt x="20631" y="163502"/>
                  </a:lnTo>
                  <a:lnTo>
                    <a:pt x="17042" y="175367"/>
                  </a:lnTo>
                  <a:lnTo>
                    <a:pt x="13478" y="186945"/>
                  </a:lnTo>
                  <a:lnTo>
                    <a:pt x="9933" y="198252"/>
                  </a:lnTo>
                  <a:lnTo>
                    <a:pt x="6409" y="209338"/>
                  </a:lnTo>
                  <a:lnTo>
                    <a:pt x="3229" y="220259"/>
                  </a:lnTo>
                  <a:lnTo>
                    <a:pt x="1006" y="231058"/>
                  </a:lnTo>
                  <a:lnTo>
                    <a:pt x="0" y="241767"/>
                  </a:lnTo>
                  <a:lnTo>
                    <a:pt x="309" y="252248"/>
                  </a:lnTo>
                  <a:lnTo>
                    <a:pt x="2038" y="262214"/>
                  </a:lnTo>
                  <a:lnTo>
                    <a:pt x="5096" y="271532"/>
                  </a:lnTo>
                  <a:lnTo>
                    <a:pt x="9420" y="279755"/>
                  </a:lnTo>
                  <a:lnTo>
                    <a:pt x="15064" y="286068"/>
                  </a:lnTo>
                  <a:lnTo>
                    <a:pt x="21931" y="290198"/>
                  </a:lnTo>
                  <a:lnTo>
                    <a:pt x="29811" y="292343"/>
                  </a:lnTo>
                  <a:lnTo>
                    <a:pt x="38471" y="292885"/>
                  </a:lnTo>
                  <a:lnTo>
                    <a:pt x="47698" y="292212"/>
                  </a:lnTo>
                  <a:lnTo>
                    <a:pt x="57163" y="290493"/>
                  </a:lnTo>
                  <a:lnTo>
                    <a:pt x="66437" y="287678"/>
                  </a:lnTo>
                  <a:lnTo>
                    <a:pt x="75298" y="283823"/>
                  </a:lnTo>
                  <a:lnTo>
                    <a:pt x="83551" y="278931"/>
                  </a:lnTo>
                  <a:lnTo>
                    <a:pt x="90949" y="272892"/>
                  </a:lnTo>
                  <a:lnTo>
                    <a:pt x="97443" y="265752"/>
                  </a:lnTo>
                  <a:lnTo>
                    <a:pt x="103144" y="257685"/>
                  </a:lnTo>
                  <a:lnTo>
                    <a:pt x="108216" y="248899"/>
                  </a:lnTo>
                  <a:lnTo>
                    <a:pt x="112808" y="239583"/>
                  </a:lnTo>
                  <a:lnTo>
                    <a:pt x="116724" y="229888"/>
                  </a:lnTo>
                  <a:lnTo>
                    <a:pt x="119451" y="219928"/>
                  </a:lnTo>
                  <a:lnTo>
                    <a:pt x="120794" y="209802"/>
                  </a:lnTo>
                  <a:lnTo>
                    <a:pt x="120541" y="200224"/>
                  </a:lnTo>
                  <a:lnTo>
                    <a:pt x="118320" y="192463"/>
                  </a:lnTo>
                  <a:lnTo>
                    <a:pt x="114122" y="187069"/>
                  </a:lnTo>
                  <a:lnTo>
                    <a:pt x="108387" y="184094"/>
                  </a:lnTo>
                  <a:lnTo>
                    <a:pt x="101791" y="183452"/>
                  </a:lnTo>
                  <a:lnTo>
                    <a:pt x="94801" y="184836"/>
                  </a:lnTo>
                  <a:lnTo>
                    <a:pt x="87501" y="187830"/>
                  </a:lnTo>
                  <a:lnTo>
                    <a:pt x="79696" y="192031"/>
                  </a:lnTo>
                  <a:lnTo>
                    <a:pt x="71304" y="197106"/>
                  </a:lnTo>
                  <a:lnTo>
                    <a:pt x="62532" y="202795"/>
                  </a:lnTo>
                  <a:lnTo>
                    <a:pt x="53791" y="208912"/>
                  </a:lnTo>
                  <a:lnTo>
                    <a:pt x="45321" y="215322"/>
                  </a:lnTo>
                  <a:lnTo>
                    <a:pt x="37288" y="222012"/>
                  </a:lnTo>
                  <a:lnTo>
                    <a:pt x="28978" y="229944"/>
                  </a:lnTo>
                  <a:lnTo>
                    <a:pt x="18547" y="242049"/>
                  </a:lnTo>
                  <a:lnTo>
                    <a:pt x="2842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11730" y="1516103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0"/>
                  </a:moveTo>
                  <a:lnTo>
                    <a:pt x="335706" y="2867"/>
                  </a:lnTo>
                  <a:lnTo>
                    <a:pt x="324576" y="5009"/>
                  </a:lnTo>
                  <a:lnTo>
                    <a:pt x="312982" y="6617"/>
                  </a:lnTo>
                  <a:lnTo>
                    <a:pt x="300994" y="7970"/>
                  </a:lnTo>
                  <a:lnTo>
                    <a:pt x="288983" y="9467"/>
                  </a:lnTo>
                  <a:lnTo>
                    <a:pt x="277176" y="11313"/>
                  </a:lnTo>
                  <a:lnTo>
                    <a:pt x="265476" y="13380"/>
                  </a:lnTo>
                  <a:lnTo>
                    <a:pt x="253559" y="15313"/>
                  </a:lnTo>
                  <a:lnTo>
                    <a:pt x="241242" y="16909"/>
                  </a:lnTo>
                  <a:lnTo>
                    <a:pt x="228343" y="18132"/>
                  </a:lnTo>
                  <a:lnTo>
                    <a:pt x="214613" y="19029"/>
                  </a:lnTo>
                  <a:lnTo>
                    <a:pt x="199999" y="19666"/>
                  </a:lnTo>
                  <a:lnTo>
                    <a:pt x="184607" y="20110"/>
                  </a:lnTo>
                  <a:lnTo>
                    <a:pt x="168596" y="20417"/>
                  </a:lnTo>
                  <a:lnTo>
                    <a:pt x="152124" y="20625"/>
                  </a:lnTo>
                  <a:lnTo>
                    <a:pt x="135317" y="20767"/>
                  </a:lnTo>
                  <a:lnTo>
                    <a:pt x="118276" y="20863"/>
                  </a:lnTo>
                  <a:lnTo>
                    <a:pt x="101081" y="20927"/>
                  </a:lnTo>
                  <a:lnTo>
                    <a:pt x="83963" y="20970"/>
                  </a:lnTo>
                  <a:lnTo>
                    <a:pt x="65316" y="21004"/>
                  </a:lnTo>
                  <a:lnTo>
                    <a:pt x="40147" y="2103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95958" y="1631917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21" y="29845"/>
                  </a:lnTo>
                  <a:lnTo>
                    <a:pt x="2913" y="42340"/>
                  </a:lnTo>
                  <a:lnTo>
                    <a:pt x="2713" y="55171"/>
                  </a:lnTo>
                  <a:lnTo>
                    <a:pt x="3364" y="67794"/>
                  </a:lnTo>
                  <a:lnTo>
                    <a:pt x="4603" y="80177"/>
                  </a:lnTo>
                  <a:lnTo>
                    <a:pt x="5967" y="92620"/>
                  </a:lnTo>
                  <a:lnTo>
                    <a:pt x="7172" y="105314"/>
                  </a:lnTo>
                  <a:lnTo>
                    <a:pt x="7961" y="118142"/>
                  </a:lnTo>
                  <a:lnTo>
                    <a:pt x="8032" y="130768"/>
                  </a:lnTo>
                  <a:lnTo>
                    <a:pt x="7302" y="142993"/>
                  </a:lnTo>
                  <a:lnTo>
                    <a:pt x="6007" y="154345"/>
                  </a:lnTo>
                  <a:lnTo>
                    <a:pt x="4473" y="165113"/>
                  </a:lnTo>
                  <a:lnTo>
                    <a:pt x="2566" y="17623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54182" y="1621285"/>
              <a:ext cx="183933" cy="223836"/>
            </a:xfrm>
            <a:custGeom>
              <a:avLst/>
              <a:gdLst/>
              <a:ahLst/>
              <a:cxnLst/>
              <a:rect l="0" t="0" r="0" b="0"/>
              <a:pathLst>
                <a:path w="183933" h="223836">
                  <a:moveTo>
                    <a:pt x="36533" y="42217"/>
                  </a:moveTo>
                  <a:lnTo>
                    <a:pt x="39601" y="30683"/>
                  </a:lnTo>
                  <a:lnTo>
                    <a:pt x="43663" y="21475"/>
                  </a:lnTo>
                  <a:lnTo>
                    <a:pt x="49156" y="13775"/>
                  </a:lnTo>
                  <a:lnTo>
                    <a:pt x="55916" y="7539"/>
                  </a:lnTo>
                  <a:lnTo>
                    <a:pt x="63714" y="3125"/>
                  </a:lnTo>
                  <a:lnTo>
                    <a:pt x="72306" y="584"/>
                  </a:lnTo>
                  <a:lnTo>
                    <a:pt x="81318" y="0"/>
                  </a:lnTo>
                  <a:lnTo>
                    <a:pt x="90276" y="1646"/>
                  </a:lnTo>
                  <a:lnTo>
                    <a:pt x="98913" y="5460"/>
                  </a:lnTo>
                  <a:lnTo>
                    <a:pt x="106845" y="11273"/>
                  </a:lnTo>
                  <a:lnTo>
                    <a:pt x="113492" y="18986"/>
                  </a:lnTo>
                  <a:lnTo>
                    <a:pt x="118665" y="28357"/>
                  </a:lnTo>
                  <a:lnTo>
                    <a:pt x="122495" y="39054"/>
                  </a:lnTo>
                  <a:lnTo>
                    <a:pt x="125239" y="50749"/>
                  </a:lnTo>
                  <a:lnTo>
                    <a:pt x="127159" y="63164"/>
                  </a:lnTo>
                  <a:lnTo>
                    <a:pt x="128316" y="75922"/>
                  </a:lnTo>
                  <a:lnTo>
                    <a:pt x="128577" y="88560"/>
                  </a:lnTo>
                  <a:lnTo>
                    <a:pt x="127941" y="100836"/>
                  </a:lnTo>
                  <a:lnTo>
                    <a:pt x="126533" y="112706"/>
                  </a:lnTo>
                  <a:lnTo>
                    <a:pt x="124517" y="124218"/>
                  </a:lnTo>
                  <a:lnTo>
                    <a:pt x="122046" y="135446"/>
                  </a:lnTo>
                  <a:lnTo>
                    <a:pt x="119081" y="146463"/>
                  </a:lnTo>
                  <a:lnTo>
                    <a:pt x="115413" y="157327"/>
                  </a:lnTo>
                  <a:lnTo>
                    <a:pt x="110983" y="168080"/>
                  </a:lnTo>
                  <a:lnTo>
                    <a:pt x="105872" y="178592"/>
                  </a:lnTo>
                  <a:lnTo>
                    <a:pt x="100217" y="188577"/>
                  </a:lnTo>
                  <a:lnTo>
                    <a:pt x="94143" y="197914"/>
                  </a:lnTo>
                  <a:lnTo>
                    <a:pt x="87437" y="206318"/>
                  </a:lnTo>
                  <a:lnTo>
                    <a:pt x="79572" y="213285"/>
                  </a:lnTo>
                  <a:lnTo>
                    <a:pt x="70361" y="218663"/>
                  </a:lnTo>
                  <a:lnTo>
                    <a:pt x="60243" y="222291"/>
                  </a:lnTo>
                  <a:lnTo>
                    <a:pt x="50067" y="223835"/>
                  </a:lnTo>
                  <a:lnTo>
                    <a:pt x="40336" y="223312"/>
                  </a:lnTo>
                  <a:lnTo>
                    <a:pt x="31193" y="220861"/>
                  </a:lnTo>
                  <a:lnTo>
                    <a:pt x="22600" y="216558"/>
                  </a:lnTo>
                  <a:lnTo>
                    <a:pt x="14471" y="210630"/>
                  </a:lnTo>
                  <a:lnTo>
                    <a:pt x="7353" y="203398"/>
                  </a:lnTo>
                  <a:lnTo>
                    <a:pt x="2380" y="195182"/>
                  </a:lnTo>
                  <a:lnTo>
                    <a:pt x="0" y="186257"/>
                  </a:lnTo>
                  <a:lnTo>
                    <a:pt x="30" y="176995"/>
                  </a:lnTo>
                  <a:lnTo>
                    <a:pt x="2025" y="167858"/>
                  </a:lnTo>
                  <a:lnTo>
                    <a:pt x="5519" y="159099"/>
                  </a:lnTo>
                  <a:lnTo>
                    <a:pt x="10269" y="151252"/>
                  </a:lnTo>
                  <a:lnTo>
                    <a:pt x="16264" y="145193"/>
                  </a:lnTo>
                  <a:lnTo>
                    <a:pt x="23395" y="141237"/>
                  </a:lnTo>
                  <a:lnTo>
                    <a:pt x="31298" y="139378"/>
                  </a:lnTo>
                  <a:lnTo>
                    <a:pt x="39448" y="139560"/>
                  </a:lnTo>
                  <a:lnTo>
                    <a:pt x="47522" y="141532"/>
                  </a:lnTo>
                  <a:lnTo>
                    <a:pt x="55401" y="144938"/>
                  </a:lnTo>
                  <a:lnTo>
                    <a:pt x="63072" y="149424"/>
                  </a:lnTo>
                  <a:lnTo>
                    <a:pt x="70565" y="154692"/>
                  </a:lnTo>
                  <a:lnTo>
                    <a:pt x="77920" y="160514"/>
                  </a:lnTo>
                  <a:lnTo>
                    <a:pt x="85172" y="166720"/>
                  </a:lnTo>
                  <a:lnTo>
                    <a:pt x="92355" y="173189"/>
                  </a:lnTo>
                  <a:lnTo>
                    <a:pt x="99656" y="179838"/>
                  </a:lnTo>
                  <a:lnTo>
                    <a:pt x="107398" y="186609"/>
                  </a:lnTo>
                  <a:lnTo>
                    <a:pt x="115720" y="193448"/>
                  </a:lnTo>
                  <a:lnTo>
                    <a:pt x="124598" y="199836"/>
                  </a:lnTo>
                  <a:lnTo>
                    <a:pt x="133936" y="204836"/>
                  </a:lnTo>
                  <a:lnTo>
                    <a:pt x="143612" y="208050"/>
                  </a:lnTo>
                  <a:lnTo>
                    <a:pt x="153077" y="209731"/>
                  </a:lnTo>
                  <a:lnTo>
                    <a:pt x="162289" y="210674"/>
                  </a:lnTo>
                  <a:lnTo>
                    <a:pt x="172056" y="210959"/>
                  </a:lnTo>
                  <a:lnTo>
                    <a:pt x="183932" y="2106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4169285" y="3569160"/>
            <a:ext cx="237462" cy="263214"/>
          </a:xfrm>
          <a:custGeom>
            <a:avLst/>
            <a:gdLst/>
            <a:ahLst/>
            <a:cxnLst/>
            <a:rect l="0" t="0" r="0" b="0"/>
            <a:pathLst>
              <a:path w="237462" h="263214">
                <a:moveTo>
                  <a:pt x="0" y="0"/>
                </a:moveTo>
                <a:lnTo>
                  <a:pt x="8801" y="2934"/>
                </a:lnTo>
                <a:lnTo>
                  <a:pt x="17148" y="5716"/>
                </a:lnTo>
                <a:lnTo>
                  <a:pt x="25851" y="8611"/>
                </a:lnTo>
                <a:lnTo>
                  <a:pt x="35145" y="11479"/>
                </a:lnTo>
                <a:lnTo>
                  <a:pt x="45288" y="13996"/>
                </a:lnTo>
                <a:lnTo>
                  <a:pt x="56338" y="16006"/>
                </a:lnTo>
                <a:lnTo>
                  <a:pt x="68350" y="17519"/>
                </a:lnTo>
                <a:lnTo>
                  <a:pt x="81469" y="18613"/>
                </a:lnTo>
                <a:lnTo>
                  <a:pt x="95655" y="19381"/>
                </a:lnTo>
                <a:lnTo>
                  <a:pt x="110417" y="19746"/>
                </a:lnTo>
                <a:lnTo>
                  <a:pt x="124939" y="19465"/>
                </a:lnTo>
                <a:lnTo>
                  <a:pt x="138777" y="18462"/>
                </a:lnTo>
                <a:lnTo>
                  <a:pt x="151846" y="16807"/>
                </a:lnTo>
                <a:lnTo>
                  <a:pt x="164236" y="14624"/>
                </a:lnTo>
                <a:lnTo>
                  <a:pt x="176090" y="12045"/>
                </a:lnTo>
                <a:lnTo>
                  <a:pt x="187543" y="9179"/>
                </a:lnTo>
                <a:lnTo>
                  <a:pt x="198709" y="6108"/>
                </a:lnTo>
                <a:lnTo>
                  <a:pt x="209654" y="2920"/>
                </a:lnTo>
                <a:lnTo>
                  <a:pt x="219785" y="476"/>
                </a:lnTo>
                <a:lnTo>
                  <a:pt x="227919" y="344"/>
                </a:lnTo>
                <a:lnTo>
                  <a:pt x="233564" y="3192"/>
                </a:lnTo>
                <a:lnTo>
                  <a:pt x="236707" y="8871"/>
                </a:lnTo>
                <a:lnTo>
                  <a:pt x="237461" y="16885"/>
                </a:lnTo>
                <a:lnTo>
                  <a:pt x="236148" y="26674"/>
                </a:lnTo>
                <a:lnTo>
                  <a:pt x="233032" y="37429"/>
                </a:lnTo>
                <a:lnTo>
                  <a:pt x="228215" y="48157"/>
                </a:lnTo>
                <a:lnTo>
                  <a:pt x="221915" y="58329"/>
                </a:lnTo>
                <a:lnTo>
                  <a:pt x="214587" y="68136"/>
                </a:lnTo>
                <a:lnTo>
                  <a:pt x="206832" y="78253"/>
                </a:lnTo>
                <a:lnTo>
                  <a:pt x="199027" y="89062"/>
                </a:lnTo>
                <a:lnTo>
                  <a:pt x="191330" y="100461"/>
                </a:lnTo>
                <a:lnTo>
                  <a:pt x="183781" y="112047"/>
                </a:lnTo>
                <a:lnTo>
                  <a:pt x="176375" y="123550"/>
                </a:lnTo>
                <a:lnTo>
                  <a:pt x="169249" y="134868"/>
                </a:lnTo>
                <a:lnTo>
                  <a:pt x="162682" y="145995"/>
                </a:lnTo>
                <a:lnTo>
                  <a:pt x="156776" y="156952"/>
                </a:lnTo>
                <a:lnTo>
                  <a:pt x="151317" y="167615"/>
                </a:lnTo>
                <a:lnTo>
                  <a:pt x="145884" y="177708"/>
                </a:lnTo>
                <a:lnTo>
                  <a:pt x="140230" y="187133"/>
                </a:lnTo>
                <a:lnTo>
                  <a:pt x="134448" y="196109"/>
                </a:lnTo>
                <a:lnTo>
                  <a:pt x="128866" y="205057"/>
                </a:lnTo>
                <a:lnTo>
                  <a:pt x="123670" y="214219"/>
                </a:lnTo>
                <a:lnTo>
                  <a:pt x="119031" y="223403"/>
                </a:lnTo>
                <a:lnTo>
                  <a:pt x="114725" y="233075"/>
                </a:lnTo>
                <a:lnTo>
                  <a:pt x="110378" y="245207"/>
                </a:lnTo>
                <a:lnTo>
                  <a:pt x="105285" y="26321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3141211" y="3527102"/>
            <a:ext cx="1637182" cy="1199033"/>
            <a:chOff x="3141211" y="3527102"/>
            <a:chExt cx="1637182" cy="1199033"/>
          </a:xfrm>
        </p:grpSpPr>
        <p:sp>
          <p:nvSpPr>
            <p:cNvPr id="65" name="Freeform 64"/>
            <p:cNvSpPr/>
            <p:nvPr/>
          </p:nvSpPr>
          <p:spPr>
            <a:xfrm>
              <a:off x="4064000" y="3937658"/>
              <a:ext cx="473783" cy="31586"/>
            </a:xfrm>
            <a:custGeom>
              <a:avLst/>
              <a:gdLst/>
              <a:ahLst/>
              <a:cxnLst/>
              <a:rect l="0" t="0" r="0" b="0"/>
              <a:pathLst>
                <a:path w="473783" h="31586">
                  <a:moveTo>
                    <a:pt x="473782" y="31585"/>
                  </a:moveTo>
                  <a:lnTo>
                    <a:pt x="459114" y="31585"/>
                  </a:lnTo>
                  <a:lnTo>
                    <a:pt x="445203" y="31585"/>
                  </a:lnTo>
                  <a:lnTo>
                    <a:pt x="430709" y="31585"/>
                  </a:lnTo>
                  <a:lnTo>
                    <a:pt x="415680" y="31585"/>
                  </a:lnTo>
                  <a:lnTo>
                    <a:pt x="400503" y="31585"/>
                  </a:lnTo>
                  <a:lnTo>
                    <a:pt x="385427" y="31581"/>
                  </a:lnTo>
                  <a:lnTo>
                    <a:pt x="370217" y="31408"/>
                  </a:lnTo>
                  <a:lnTo>
                    <a:pt x="354261" y="30759"/>
                  </a:lnTo>
                  <a:lnTo>
                    <a:pt x="337270" y="29511"/>
                  </a:lnTo>
                  <a:lnTo>
                    <a:pt x="319437" y="27858"/>
                  </a:lnTo>
                  <a:lnTo>
                    <a:pt x="301234" y="26210"/>
                  </a:lnTo>
                  <a:lnTo>
                    <a:pt x="282995" y="24802"/>
                  </a:lnTo>
                  <a:lnTo>
                    <a:pt x="265189" y="23537"/>
                  </a:lnTo>
                  <a:lnTo>
                    <a:pt x="248466" y="22081"/>
                  </a:lnTo>
                  <a:lnTo>
                    <a:pt x="233062" y="20254"/>
                  </a:lnTo>
                  <a:lnTo>
                    <a:pt x="218397" y="18197"/>
                  </a:lnTo>
                  <a:lnTo>
                    <a:pt x="203322" y="16269"/>
                  </a:lnTo>
                  <a:lnTo>
                    <a:pt x="187206" y="14675"/>
                  </a:lnTo>
                  <a:lnTo>
                    <a:pt x="169936" y="13452"/>
                  </a:lnTo>
                  <a:lnTo>
                    <a:pt x="151651" y="12557"/>
                  </a:lnTo>
                  <a:lnTo>
                    <a:pt x="132576" y="11915"/>
                  </a:lnTo>
                  <a:lnTo>
                    <a:pt x="113239" y="11297"/>
                  </a:lnTo>
                  <a:lnTo>
                    <a:pt x="94427" y="10343"/>
                  </a:lnTo>
                  <a:lnTo>
                    <a:pt x="76536" y="8885"/>
                  </a:lnTo>
                  <a:lnTo>
                    <a:pt x="60002" y="7082"/>
                  </a:lnTo>
                  <a:lnTo>
                    <a:pt x="43748" y="5144"/>
                  </a:lnTo>
                  <a:lnTo>
                    <a:pt x="25234" y="28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69285" y="4064000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4" y="27855"/>
                  </a:lnTo>
                  <a:lnTo>
                    <a:pt x="13264" y="39008"/>
                  </a:lnTo>
                  <a:lnTo>
                    <a:pt x="12416" y="51468"/>
                  </a:lnTo>
                  <a:lnTo>
                    <a:pt x="11818" y="65184"/>
                  </a:lnTo>
                  <a:lnTo>
                    <a:pt x="11404" y="80121"/>
                  </a:lnTo>
                  <a:lnTo>
                    <a:pt x="11120" y="96346"/>
                  </a:lnTo>
                  <a:lnTo>
                    <a:pt x="10926" y="113777"/>
                  </a:lnTo>
                  <a:lnTo>
                    <a:pt x="10795" y="132210"/>
                  </a:lnTo>
                  <a:lnTo>
                    <a:pt x="10707" y="151412"/>
                  </a:lnTo>
                  <a:lnTo>
                    <a:pt x="10649" y="171172"/>
                  </a:lnTo>
                  <a:lnTo>
                    <a:pt x="10608" y="191000"/>
                  </a:lnTo>
                  <a:lnTo>
                    <a:pt x="10581" y="210159"/>
                  </a:lnTo>
                  <a:lnTo>
                    <a:pt x="10559" y="228302"/>
                  </a:lnTo>
                  <a:lnTo>
                    <a:pt x="10374" y="245433"/>
                  </a:lnTo>
                  <a:lnTo>
                    <a:pt x="9718" y="261712"/>
                  </a:lnTo>
                  <a:lnTo>
                    <a:pt x="8464" y="277320"/>
                  </a:lnTo>
                  <a:lnTo>
                    <a:pt x="6799" y="292018"/>
                  </a:lnTo>
                  <a:lnTo>
                    <a:pt x="4969" y="306695"/>
                  </a:lnTo>
                  <a:lnTo>
                    <a:pt x="2813" y="32376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41846" y="4085057"/>
              <a:ext cx="243295" cy="452726"/>
            </a:xfrm>
            <a:custGeom>
              <a:avLst/>
              <a:gdLst/>
              <a:ahLst/>
              <a:cxnLst/>
              <a:rect l="0" t="0" r="0" b="0"/>
              <a:pathLst>
                <a:path w="243295" h="452726">
                  <a:moveTo>
                    <a:pt x="85366" y="0"/>
                  </a:moveTo>
                  <a:lnTo>
                    <a:pt x="79566" y="11735"/>
                  </a:lnTo>
                  <a:lnTo>
                    <a:pt x="74642" y="22863"/>
                  </a:lnTo>
                  <a:lnTo>
                    <a:pt x="70140" y="34457"/>
                  </a:lnTo>
                  <a:lnTo>
                    <a:pt x="65918" y="46446"/>
                  </a:lnTo>
                  <a:lnTo>
                    <a:pt x="61905" y="58457"/>
                  </a:lnTo>
                  <a:lnTo>
                    <a:pt x="58059" y="70192"/>
                  </a:lnTo>
                  <a:lnTo>
                    <a:pt x="54903" y="79164"/>
                  </a:lnTo>
                  <a:lnTo>
                    <a:pt x="53314" y="82258"/>
                  </a:lnTo>
                  <a:lnTo>
                    <a:pt x="53341" y="80351"/>
                  </a:lnTo>
                  <a:lnTo>
                    <a:pt x="54572" y="75153"/>
                  </a:lnTo>
                  <a:lnTo>
                    <a:pt x="56773" y="68095"/>
                  </a:lnTo>
                  <a:lnTo>
                    <a:pt x="59966" y="60279"/>
                  </a:lnTo>
                  <a:lnTo>
                    <a:pt x="64103" y="52315"/>
                  </a:lnTo>
                  <a:lnTo>
                    <a:pt x="69198" y="44622"/>
                  </a:lnTo>
                  <a:lnTo>
                    <a:pt x="75380" y="37579"/>
                  </a:lnTo>
                  <a:lnTo>
                    <a:pt x="82614" y="31331"/>
                  </a:lnTo>
                  <a:lnTo>
                    <a:pt x="90576" y="26468"/>
                  </a:lnTo>
                  <a:lnTo>
                    <a:pt x="98759" y="24086"/>
                  </a:lnTo>
                  <a:lnTo>
                    <a:pt x="106849" y="24561"/>
                  </a:lnTo>
                  <a:lnTo>
                    <a:pt x="114566" y="27642"/>
                  </a:lnTo>
                  <a:lnTo>
                    <a:pt x="121596" y="32832"/>
                  </a:lnTo>
                  <a:lnTo>
                    <a:pt x="127841" y="39621"/>
                  </a:lnTo>
                  <a:lnTo>
                    <a:pt x="133372" y="47734"/>
                  </a:lnTo>
                  <a:lnTo>
                    <a:pt x="138330" y="57140"/>
                  </a:lnTo>
                  <a:lnTo>
                    <a:pt x="142853" y="67715"/>
                  </a:lnTo>
                  <a:lnTo>
                    <a:pt x="147064" y="79083"/>
                  </a:lnTo>
                  <a:lnTo>
                    <a:pt x="151053" y="90713"/>
                  </a:lnTo>
                  <a:lnTo>
                    <a:pt x="154883" y="102281"/>
                  </a:lnTo>
                  <a:lnTo>
                    <a:pt x="158440" y="113830"/>
                  </a:lnTo>
                  <a:lnTo>
                    <a:pt x="161449" y="125649"/>
                  </a:lnTo>
                  <a:lnTo>
                    <a:pt x="163804" y="137903"/>
                  </a:lnTo>
                  <a:lnTo>
                    <a:pt x="165555" y="150761"/>
                  </a:lnTo>
                  <a:lnTo>
                    <a:pt x="166813" y="164465"/>
                  </a:lnTo>
                  <a:lnTo>
                    <a:pt x="167696" y="179061"/>
                  </a:lnTo>
                  <a:lnTo>
                    <a:pt x="168307" y="194441"/>
                  </a:lnTo>
                  <a:lnTo>
                    <a:pt x="168725" y="210443"/>
                  </a:lnTo>
                  <a:lnTo>
                    <a:pt x="169005" y="226907"/>
                  </a:lnTo>
                  <a:lnTo>
                    <a:pt x="169024" y="243537"/>
                  </a:lnTo>
                  <a:lnTo>
                    <a:pt x="168506" y="259928"/>
                  </a:lnTo>
                  <a:lnTo>
                    <a:pt x="167335" y="275874"/>
                  </a:lnTo>
                  <a:lnTo>
                    <a:pt x="165395" y="291190"/>
                  </a:lnTo>
                  <a:lnTo>
                    <a:pt x="162489" y="305636"/>
                  </a:lnTo>
                  <a:lnTo>
                    <a:pt x="158610" y="319169"/>
                  </a:lnTo>
                  <a:lnTo>
                    <a:pt x="154057" y="331902"/>
                  </a:lnTo>
                  <a:lnTo>
                    <a:pt x="149316" y="344001"/>
                  </a:lnTo>
                  <a:lnTo>
                    <a:pt x="144682" y="355623"/>
                  </a:lnTo>
                  <a:lnTo>
                    <a:pt x="140099" y="366735"/>
                  </a:lnTo>
                  <a:lnTo>
                    <a:pt x="135262" y="377132"/>
                  </a:lnTo>
                  <a:lnTo>
                    <a:pt x="130007" y="386757"/>
                  </a:lnTo>
                  <a:lnTo>
                    <a:pt x="124325" y="395696"/>
                  </a:lnTo>
                  <a:lnTo>
                    <a:pt x="118278" y="404087"/>
                  </a:lnTo>
                  <a:lnTo>
                    <a:pt x="111939" y="412058"/>
                  </a:lnTo>
                  <a:lnTo>
                    <a:pt x="105053" y="419394"/>
                  </a:lnTo>
                  <a:lnTo>
                    <a:pt x="97066" y="425569"/>
                  </a:lnTo>
                  <a:lnTo>
                    <a:pt x="87774" y="430380"/>
                  </a:lnTo>
                  <a:lnTo>
                    <a:pt x="77601" y="433610"/>
                  </a:lnTo>
                  <a:lnTo>
                    <a:pt x="67389" y="434879"/>
                  </a:lnTo>
                  <a:lnTo>
                    <a:pt x="57633" y="434173"/>
                  </a:lnTo>
                  <a:lnTo>
                    <a:pt x="48474" y="431767"/>
                  </a:lnTo>
                  <a:lnTo>
                    <a:pt x="39870" y="428026"/>
                  </a:lnTo>
                  <a:lnTo>
                    <a:pt x="31720" y="423289"/>
                  </a:lnTo>
                  <a:lnTo>
                    <a:pt x="24078" y="417670"/>
                  </a:lnTo>
                  <a:lnTo>
                    <a:pt x="17157" y="411077"/>
                  </a:lnTo>
                  <a:lnTo>
                    <a:pt x="11025" y="403532"/>
                  </a:lnTo>
                  <a:lnTo>
                    <a:pt x="5921" y="395179"/>
                  </a:lnTo>
                  <a:lnTo>
                    <a:pt x="2323" y="386194"/>
                  </a:lnTo>
                  <a:lnTo>
                    <a:pt x="355" y="376745"/>
                  </a:lnTo>
                  <a:lnTo>
                    <a:pt x="0" y="367129"/>
                  </a:lnTo>
                  <a:lnTo>
                    <a:pt x="1275" y="357753"/>
                  </a:lnTo>
                  <a:lnTo>
                    <a:pt x="4025" y="348824"/>
                  </a:lnTo>
                  <a:lnTo>
                    <a:pt x="8141" y="340524"/>
                  </a:lnTo>
                  <a:lnTo>
                    <a:pt x="13644" y="333096"/>
                  </a:lnTo>
                  <a:lnTo>
                    <a:pt x="20417" y="326594"/>
                  </a:lnTo>
                  <a:lnTo>
                    <a:pt x="28234" y="321398"/>
                  </a:lnTo>
                  <a:lnTo>
                    <a:pt x="36852" y="318262"/>
                  </a:lnTo>
                  <a:lnTo>
                    <a:pt x="46054" y="317414"/>
                  </a:lnTo>
                  <a:lnTo>
                    <a:pt x="55673" y="318624"/>
                  </a:lnTo>
                  <a:lnTo>
                    <a:pt x="65583" y="321488"/>
                  </a:lnTo>
                  <a:lnTo>
                    <a:pt x="75688" y="325596"/>
                  </a:lnTo>
                  <a:lnTo>
                    <a:pt x="85762" y="330606"/>
                  </a:lnTo>
                  <a:lnTo>
                    <a:pt x="95452" y="336251"/>
                  </a:lnTo>
                  <a:lnTo>
                    <a:pt x="104601" y="342340"/>
                  </a:lnTo>
                  <a:lnTo>
                    <a:pt x="113218" y="348902"/>
                  </a:lnTo>
                  <a:lnTo>
                    <a:pt x="121394" y="356145"/>
                  </a:lnTo>
                  <a:lnTo>
                    <a:pt x="129228" y="364128"/>
                  </a:lnTo>
                  <a:lnTo>
                    <a:pt x="136813" y="372608"/>
                  </a:lnTo>
                  <a:lnTo>
                    <a:pt x="144220" y="381149"/>
                  </a:lnTo>
                  <a:lnTo>
                    <a:pt x="151503" y="389485"/>
                  </a:lnTo>
                  <a:lnTo>
                    <a:pt x="158700" y="397539"/>
                  </a:lnTo>
                  <a:lnTo>
                    <a:pt x="165840" y="405328"/>
                  </a:lnTo>
                  <a:lnTo>
                    <a:pt x="172944" y="412895"/>
                  </a:lnTo>
                  <a:lnTo>
                    <a:pt x="180190" y="420130"/>
                  </a:lnTo>
                  <a:lnTo>
                    <a:pt x="187894" y="426768"/>
                  </a:lnTo>
                  <a:lnTo>
                    <a:pt x="196181" y="432713"/>
                  </a:lnTo>
                  <a:lnTo>
                    <a:pt x="204758" y="437874"/>
                  </a:lnTo>
                  <a:lnTo>
                    <a:pt x="213949" y="442596"/>
                  </a:lnTo>
                  <a:lnTo>
                    <a:pt x="225681" y="447290"/>
                  </a:lnTo>
                  <a:lnTo>
                    <a:pt x="243294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79647" y="3792255"/>
              <a:ext cx="444342" cy="787642"/>
            </a:xfrm>
            <a:custGeom>
              <a:avLst/>
              <a:gdLst/>
              <a:ahLst/>
              <a:cxnLst/>
              <a:rect l="0" t="0" r="0" b="0"/>
              <a:pathLst>
                <a:path w="444342" h="787642">
                  <a:moveTo>
                    <a:pt x="284270" y="8532"/>
                  </a:moveTo>
                  <a:lnTo>
                    <a:pt x="275468" y="11533"/>
                  </a:lnTo>
                  <a:lnTo>
                    <a:pt x="267122" y="14955"/>
                  </a:lnTo>
                  <a:lnTo>
                    <a:pt x="258427" y="19151"/>
                  </a:lnTo>
                  <a:lnTo>
                    <a:pt x="249479" y="24051"/>
                  </a:lnTo>
                  <a:lnTo>
                    <a:pt x="240633" y="29533"/>
                  </a:lnTo>
                  <a:lnTo>
                    <a:pt x="232089" y="35463"/>
                  </a:lnTo>
                  <a:lnTo>
                    <a:pt x="223728" y="41725"/>
                  </a:lnTo>
                  <a:lnTo>
                    <a:pt x="215202" y="48224"/>
                  </a:lnTo>
                  <a:lnTo>
                    <a:pt x="206319" y="54883"/>
                  </a:lnTo>
                  <a:lnTo>
                    <a:pt x="197047" y="61489"/>
                  </a:lnTo>
                  <a:lnTo>
                    <a:pt x="187437" y="67698"/>
                  </a:lnTo>
                  <a:lnTo>
                    <a:pt x="177570" y="73309"/>
                  </a:lnTo>
                  <a:lnTo>
                    <a:pt x="167825" y="76736"/>
                  </a:lnTo>
                  <a:lnTo>
                    <a:pt x="159692" y="75983"/>
                  </a:lnTo>
                  <a:lnTo>
                    <a:pt x="154921" y="71850"/>
                  </a:lnTo>
                  <a:lnTo>
                    <a:pt x="153814" y="65840"/>
                  </a:lnTo>
                  <a:lnTo>
                    <a:pt x="155871" y="58975"/>
                  </a:lnTo>
                  <a:lnTo>
                    <a:pt x="160231" y="51790"/>
                  </a:lnTo>
                  <a:lnTo>
                    <a:pt x="165942" y="44523"/>
                  </a:lnTo>
                  <a:lnTo>
                    <a:pt x="172358" y="37277"/>
                  </a:lnTo>
                  <a:lnTo>
                    <a:pt x="179282" y="30242"/>
                  </a:lnTo>
                  <a:lnTo>
                    <a:pt x="186840" y="23729"/>
                  </a:lnTo>
                  <a:lnTo>
                    <a:pt x="195080" y="17865"/>
                  </a:lnTo>
                  <a:lnTo>
                    <a:pt x="204089" y="12771"/>
                  </a:lnTo>
                  <a:lnTo>
                    <a:pt x="214056" y="8646"/>
                  </a:lnTo>
                  <a:lnTo>
                    <a:pt x="224991" y="5502"/>
                  </a:lnTo>
                  <a:lnTo>
                    <a:pt x="236760" y="3204"/>
                  </a:lnTo>
                  <a:lnTo>
                    <a:pt x="249185" y="1570"/>
                  </a:lnTo>
                  <a:lnTo>
                    <a:pt x="262089" y="439"/>
                  </a:lnTo>
                  <a:lnTo>
                    <a:pt x="275007" y="0"/>
                  </a:lnTo>
                  <a:lnTo>
                    <a:pt x="287220" y="761"/>
                  </a:lnTo>
                  <a:lnTo>
                    <a:pt x="298393" y="2905"/>
                  </a:lnTo>
                  <a:lnTo>
                    <a:pt x="308538" y="6311"/>
                  </a:lnTo>
                  <a:lnTo>
                    <a:pt x="317821" y="10740"/>
                  </a:lnTo>
                  <a:lnTo>
                    <a:pt x="326428" y="15950"/>
                  </a:lnTo>
                  <a:lnTo>
                    <a:pt x="334211" y="22058"/>
                  </a:lnTo>
                  <a:lnTo>
                    <a:pt x="340694" y="29514"/>
                  </a:lnTo>
                  <a:lnTo>
                    <a:pt x="345716" y="38451"/>
                  </a:lnTo>
                  <a:lnTo>
                    <a:pt x="349089" y="48554"/>
                  </a:lnTo>
                  <a:lnTo>
                    <a:pt x="350455" y="59252"/>
                  </a:lnTo>
                  <a:lnTo>
                    <a:pt x="349819" y="70151"/>
                  </a:lnTo>
                  <a:lnTo>
                    <a:pt x="347629" y="81062"/>
                  </a:lnTo>
                  <a:lnTo>
                    <a:pt x="344565" y="91913"/>
                  </a:lnTo>
                  <a:lnTo>
                    <a:pt x="341096" y="102691"/>
                  </a:lnTo>
                  <a:lnTo>
                    <a:pt x="337143" y="113403"/>
                  </a:lnTo>
                  <a:lnTo>
                    <a:pt x="332207" y="124061"/>
                  </a:lnTo>
                  <a:lnTo>
                    <a:pt x="326076" y="134676"/>
                  </a:lnTo>
                  <a:lnTo>
                    <a:pt x="318991" y="145094"/>
                  </a:lnTo>
                  <a:lnTo>
                    <a:pt x="311465" y="155018"/>
                  </a:lnTo>
                  <a:lnTo>
                    <a:pt x="303840" y="164317"/>
                  </a:lnTo>
                  <a:lnTo>
                    <a:pt x="296110" y="172866"/>
                  </a:lnTo>
                  <a:lnTo>
                    <a:pt x="288015" y="180463"/>
                  </a:lnTo>
                  <a:lnTo>
                    <a:pt x="279423" y="187096"/>
                  </a:lnTo>
                  <a:lnTo>
                    <a:pt x="270347" y="193059"/>
                  </a:lnTo>
                  <a:lnTo>
                    <a:pt x="260870" y="198839"/>
                  </a:lnTo>
                  <a:lnTo>
                    <a:pt x="251083" y="204720"/>
                  </a:lnTo>
                  <a:lnTo>
                    <a:pt x="241068" y="210315"/>
                  </a:lnTo>
                  <a:lnTo>
                    <a:pt x="230893" y="214708"/>
                  </a:lnTo>
                  <a:lnTo>
                    <a:pt x="220654" y="217455"/>
                  </a:lnTo>
                  <a:lnTo>
                    <a:pt x="212124" y="217963"/>
                  </a:lnTo>
                  <a:lnTo>
                    <a:pt x="208054" y="216241"/>
                  </a:lnTo>
                  <a:lnTo>
                    <a:pt x="208582" y="213638"/>
                  </a:lnTo>
                  <a:lnTo>
                    <a:pt x="212536" y="210724"/>
                  </a:lnTo>
                  <a:lnTo>
                    <a:pt x="218948" y="207974"/>
                  </a:lnTo>
                  <a:lnTo>
                    <a:pt x="227326" y="206056"/>
                  </a:lnTo>
                  <a:lnTo>
                    <a:pt x="237270" y="205266"/>
                  </a:lnTo>
                  <a:lnTo>
                    <a:pt x="248245" y="205725"/>
                  </a:lnTo>
                  <a:lnTo>
                    <a:pt x="259626" y="207556"/>
                  </a:lnTo>
                  <a:lnTo>
                    <a:pt x="271035" y="210679"/>
                  </a:lnTo>
                  <a:lnTo>
                    <a:pt x="282481" y="214878"/>
                  </a:lnTo>
                  <a:lnTo>
                    <a:pt x="294234" y="219905"/>
                  </a:lnTo>
                  <a:lnTo>
                    <a:pt x="306431" y="225541"/>
                  </a:lnTo>
                  <a:lnTo>
                    <a:pt x="318742" y="231610"/>
                  </a:lnTo>
                  <a:lnTo>
                    <a:pt x="330482" y="237982"/>
                  </a:lnTo>
                  <a:lnTo>
                    <a:pt x="341310" y="244568"/>
                  </a:lnTo>
                  <a:lnTo>
                    <a:pt x="351378" y="251465"/>
                  </a:lnTo>
                  <a:lnTo>
                    <a:pt x="361134" y="258934"/>
                  </a:lnTo>
                  <a:lnTo>
                    <a:pt x="370879" y="267082"/>
                  </a:lnTo>
                  <a:lnTo>
                    <a:pt x="380578" y="276183"/>
                  </a:lnTo>
                  <a:lnTo>
                    <a:pt x="389950" y="286736"/>
                  </a:lnTo>
                  <a:lnTo>
                    <a:pt x="398848" y="298868"/>
                  </a:lnTo>
                  <a:lnTo>
                    <a:pt x="407112" y="312085"/>
                  </a:lnTo>
                  <a:lnTo>
                    <a:pt x="414509" y="325487"/>
                  </a:lnTo>
                  <a:lnTo>
                    <a:pt x="421000" y="338542"/>
                  </a:lnTo>
                  <a:lnTo>
                    <a:pt x="426698" y="351408"/>
                  </a:lnTo>
                  <a:lnTo>
                    <a:pt x="431766" y="364719"/>
                  </a:lnTo>
                  <a:lnTo>
                    <a:pt x="436355" y="378822"/>
                  </a:lnTo>
                  <a:lnTo>
                    <a:pt x="440270" y="393753"/>
                  </a:lnTo>
                  <a:lnTo>
                    <a:pt x="442995" y="409394"/>
                  </a:lnTo>
                  <a:lnTo>
                    <a:pt x="444341" y="425590"/>
                  </a:lnTo>
                  <a:lnTo>
                    <a:pt x="444261" y="442197"/>
                  </a:lnTo>
                  <a:lnTo>
                    <a:pt x="442687" y="459098"/>
                  </a:lnTo>
                  <a:lnTo>
                    <a:pt x="439738" y="476200"/>
                  </a:lnTo>
                  <a:lnTo>
                    <a:pt x="435656" y="493277"/>
                  </a:lnTo>
                  <a:lnTo>
                    <a:pt x="430708" y="509974"/>
                  </a:lnTo>
                  <a:lnTo>
                    <a:pt x="425125" y="526124"/>
                  </a:lnTo>
                  <a:lnTo>
                    <a:pt x="419090" y="541410"/>
                  </a:lnTo>
                  <a:lnTo>
                    <a:pt x="412741" y="555303"/>
                  </a:lnTo>
                  <a:lnTo>
                    <a:pt x="406176" y="567652"/>
                  </a:lnTo>
                  <a:lnTo>
                    <a:pt x="399462" y="578776"/>
                  </a:lnTo>
                  <a:lnTo>
                    <a:pt x="392649" y="589256"/>
                  </a:lnTo>
                  <a:lnTo>
                    <a:pt x="385754" y="599499"/>
                  </a:lnTo>
                  <a:lnTo>
                    <a:pt x="378309" y="609704"/>
                  </a:lnTo>
                  <a:lnTo>
                    <a:pt x="369406" y="619949"/>
                  </a:lnTo>
                  <a:lnTo>
                    <a:pt x="358669" y="630256"/>
                  </a:lnTo>
                  <a:lnTo>
                    <a:pt x="346201" y="640619"/>
                  </a:lnTo>
                  <a:lnTo>
                    <a:pt x="332310" y="651030"/>
                  </a:lnTo>
                  <a:lnTo>
                    <a:pt x="317335" y="661472"/>
                  </a:lnTo>
                  <a:lnTo>
                    <a:pt x="301570" y="671770"/>
                  </a:lnTo>
                  <a:lnTo>
                    <a:pt x="285243" y="681612"/>
                  </a:lnTo>
                  <a:lnTo>
                    <a:pt x="268534" y="690860"/>
                  </a:lnTo>
                  <a:lnTo>
                    <a:pt x="251894" y="699545"/>
                  </a:lnTo>
                  <a:lnTo>
                    <a:pt x="236021" y="707765"/>
                  </a:lnTo>
                  <a:lnTo>
                    <a:pt x="221225" y="715625"/>
                  </a:lnTo>
                  <a:lnTo>
                    <a:pt x="207153" y="723057"/>
                  </a:lnTo>
                  <a:lnTo>
                    <a:pt x="193015" y="729829"/>
                  </a:lnTo>
                  <a:lnTo>
                    <a:pt x="178359" y="735868"/>
                  </a:lnTo>
                  <a:lnTo>
                    <a:pt x="163393" y="741246"/>
                  </a:lnTo>
                  <a:lnTo>
                    <a:pt x="148793" y="746093"/>
                  </a:lnTo>
                  <a:lnTo>
                    <a:pt x="134931" y="750539"/>
                  </a:lnTo>
                  <a:lnTo>
                    <a:pt x="121859" y="754696"/>
                  </a:lnTo>
                  <a:lnTo>
                    <a:pt x="109474" y="758648"/>
                  </a:lnTo>
                  <a:lnTo>
                    <a:pt x="97618" y="762458"/>
                  </a:lnTo>
                  <a:lnTo>
                    <a:pt x="85825" y="766171"/>
                  </a:lnTo>
                  <a:lnTo>
                    <a:pt x="73368" y="769816"/>
                  </a:lnTo>
                  <a:lnTo>
                    <a:pt x="59925" y="773413"/>
                  </a:lnTo>
                  <a:lnTo>
                    <a:pt x="46264" y="776823"/>
                  </a:lnTo>
                  <a:lnTo>
                    <a:pt x="32707" y="780096"/>
                  </a:lnTo>
                  <a:lnTo>
                    <a:pt x="18058" y="783519"/>
                  </a:lnTo>
                  <a:lnTo>
                    <a:pt x="0" y="7876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41211" y="3527102"/>
              <a:ext cx="1637182" cy="1199033"/>
            </a:xfrm>
            <a:custGeom>
              <a:avLst/>
              <a:gdLst/>
              <a:ahLst/>
              <a:cxnLst/>
              <a:rect l="0" t="0" r="0" b="0"/>
              <a:pathLst>
                <a:path w="1637182" h="1199033">
                  <a:moveTo>
                    <a:pt x="659576" y="52587"/>
                  </a:moveTo>
                  <a:lnTo>
                    <a:pt x="644974" y="55454"/>
                  </a:lnTo>
                  <a:lnTo>
                    <a:pt x="631703" y="57595"/>
                  </a:lnTo>
                  <a:lnTo>
                    <a:pt x="618502" y="59203"/>
                  </a:lnTo>
                  <a:lnTo>
                    <a:pt x="605161" y="60556"/>
                  </a:lnTo>
                  <a:lnTo>
                    <a:pt x="591652" y="62054"/>
                  </a:lnTo>
                  <a:lnTo>
                    <a:pt x="577998" y="63909"/>
                  </a:lnTo>
                  <a:lnTo>
                    <a:pt x="564232" y="66322"/>
                  </a:lnTo>
                  <a:lnTo>
                    <a:pt x="550382" y="69551"/>
                  </a:lnTo>
                  <a:lnTo>
                    <a:pt x="536479" y="73653"/>
                  </a:lnTo>
                  <a:lnTo>
                    <a:pt x="522702" y="78528"/>
                  </a:lnTo>
                  <a:lnTo>
                    <a:pt x="509372" y="84017"/>
                  </a:lnTo>
                  <a:lnTo>
                    <a:pt x="496618" y="89967"/>
                  </a:lnTo>
                  <a:lnTo>
                    <a:pt x="484087" y="96248"/>
                  </a:lnTo>
                  <a:lnTo>
                    <a:pt x="471066" y="102763"/>
                  </a:lnTo>
                  <a:lnTo>
                    <a:pt x="457204" y="109439"/>
                  </a:lnTo>
                  <a:lnTo>
                    <a:pt x="442960" y="116228"/>
                  </a:lnTo>
                  <a:lnTo>
                    <a:pt x="429384" y="123091"/>
                  </a:lnTo>
                  <a:lnTo>
                    <a:pt x="417027" y="130006"/>
                  </a:lnTo>
                  <a:lnTo>
                    <a:pt x="405782" y="136955"/>
                  </a:lnTo>
                  <a:lnTo>
                    <a:pt x="395161" y="143928"/>
                  </a:lnTo>
                  <a:lnTo>
                    <a:pt x="384796" y="150916"/>
                  </a:lnTo>
                  <a:lnTo>
                    <a:pt x="374494" y="157914"/>
                  </a:lnTo>
                  <a:lnTo>
                    <a:pt x="364178" y="164919"/>
                  </a:lnTo>
                  <a:lnTo>
                    <a:pt x="353820" y="171933"/>
                  </a:lnTo>
                  <a:lnTo>
                    <a:pt x="343420" y="179119"/>
                  </a:lnTo>
                  <a:lnTo>
                    <a:pt x="332985" y="186782"/>
                  </a:lnTo>
                  <a:lnTo>
                    <a:pt x="322527" y="195051"/>
                  </a:lnTo>
                  <a:lnTo>
                    <a:pt x="312217" y="203894"/>
                  </a:lnTo>
                  <a:lnTo>
                    <a:pt x="302368" y="213208"/>
                  </a:lnTo>
                  <a:lnTo>
                    <a:pt x="293109" y="222878"/>
                  </a:lnTo>
                  <a:lnTo>
                    <a:pt x="284248" y="232641"/>
                  </a:lnTo>
                  <a:lnTo>
                    <a:pt x="275377" y="242117"/>
                  </a:lnTo>
                  <a:lnTo>
                    <a:pt x="266258" y="251125"/>
                  </a:lnTo>
                  <a:lnTo>
                    <a:pt x="256827" y="259988"/>
                  </a:lnTo>
                  <a:lnTo>
                    <a:pt x="247109" y="269391"/>
                  </a:lnTo>
                  <a:lnTo>
                    <a:pt x="237161" y="279681"/>
                  </a:lnTo>
                  <a:lnTo>
                    <a:pt x="227038" y="290712"/>
                  </a:lnTo>
                  <a:lnTo>
                    <a:pt x="216791" y="302044"/>
                  </a:lnTo>
                  <a:lnTo>
                    <a:pt x="206458" y="313371"/>
                  </a:lnTo>
                  <a:lnTo>
                    <a:pt x="196233" y="324571"/>
                  </a:lnTo>
                  <a:lnTo>
                    <a:pt x="186440" y="335616"/>
                  </a:lnTo>
                  <a:lnTo>
                    <a:pt x="177220" y="346528"/>
                  </a:lnTo>
                  <a:lnTo>
                    <a:pt x="168384" y="357500"/>
                  </a:lnTo>
                  <a:lnTo>
                    <a:pt x="159530" y="368866"/>
                  </a:lnTo>
                  <a:lnTo>
                    <a:pt x="150427" y="380777"/>
                  </a:lnTo>
                  <a:lnTo>
                    <a:pt x="141176" y="393220"/>
                  </a:lnTo>
                  <a:lnTo>
                    <a:pt x="132112" y="406105"/>
                  </a:lnTo>
                  <a:lnTo>
                    <a:pt x="123420" y="419326"/>
                  </a:lnTo>
                  <a:lnTo>
                    <a:pt x="115125" y="432628"/>
                  </a:lnTo>
                  <a:lnTo>
                    <a:pt x="107175" y="445630"/>
                  </a:lnTo>
                  <a:lnTo>
                    <a:pt x="99495" y="458156"/>
                  </a:lnTo>
                  <a:lnTo>
                    <a:pt x="92016" y="470364"/>
                  </a:lnTo>
                  <a:lnTo>
                    <a:pt x="84680" y="482633"/>
                  </a:lnTo>
                  <a:lnTo>
                    <a:pt x="77450" y="495188"/>
                  </a:lnTo>
                  <a:lnTo>
                    <a:pt x="70457" y="508079"/>
                  </a:lnTo>
                  <a:lnTo>
                    <a:pt x="63988" y="521273"/>
                  </a:lnTo>
                  <a:lnTo>
                    <a:pt x="58151" y="534708"/>
                  </a:lnTo>
                  <a:lnTo>
                    <a:pt x="52740" y="548325"/>
                  </a:lnTo>
                  <a:lnTo>
                    <a:pt x="47340" y="562073"/>
                  </a:lnTo>
                  <a:lnTo>
                    <a:pt x="41708" y="575912"/>
                  </a:lnTo>
                  <a:lnTo>
                    <a:pt x="35941" y="589816"/>
                  </a:lnTo>
                  <a:lnTo>
                    <a:pt x="30370" y="603764"/>
                  </a:lnTo>
                  <a:lnTo>
                    <a:pt x="25176" y="617754"/>
                  </a:lnTo>
                  <a:lnTo>
                    <a:pt x="20384" y="632269"/>
                  </a:lnTo>
                  <a:lnTo>
                    <a:pt x="15938" y="648225"/>
                  </a:lnTo>
                  <a:lnTo>
                    <a:pt x="11769" y="666004"/>
                  </a:lnTo>
                  <a:lnTo>
                    <a:pt x="7970" y="685506"/>
                  </a:lnTo>
                  <a:lnTo>
                    <a:pt x="4790" y="706426"/>
                  </a:lnTo>
                  <a:lnTo>
                    <a:pt x="2322" y="728427"/>
                  </a:lnTo>
                  <a:lnTo>
                    <a:pt x="664" y="751215"/>
                  </a:lnTo>
                  <a:lnTo>
                    <a:pt x="0" y="774564"/>
                  </a:lnTo>
                  <a:lnTo>
                    <a:pt x="333" y="798285"/>
                  </a:lnTo>
                  <a:lnTo>
                    <a:pt x="1523" y="821601"/>
                  </a:lnTo>
                  <a:lnTo>
                    <a:pt x="3384" y="843197"/>
                  </a:lnTo>
                  <a:lnTo>
                    <a:pt x="5745" y="862496"/>
                  </a:lnTo>
                  <a:lnTo>
                    <a:pt x="8463" y="879591"/>
                  </a:lnTo>
                  <a:lnTo>
                    <a:pt x="11433" y="894858"/>
                  </a:lnTo>
                  <a:lnTo>
                    <a:pt x="14577" y="908724"/>
                  </a:lnTo>
                  <a:lnTo>
                    <a:pt x="17840" y="921567"/>
                  </a:lnTo>
                  <a:lnTo>
                    <a:pt x="21183" y="933681"/>
                  </a:lnTo>
                  <a:lnTo>
                    <a:pt x="24582" y="945289"/>
                  </a:lnTo>
                  <a:lnTo>
                    <a:pt x="28017" y="956547"/>
                  </a:lnTo>
                  <a:lnTo>
                    <a:pt x="31476" y="967567"/>
                  </a:lnTo>
                  <a:lnTo>
                    <a:pt x="34957" y="978427"/>
                  </a:lnTo>
                  <a:lnTo>
                    <a:pt x="38617" y="989176"/>
                  </a:lnTo>
                  <a:lnTo>
                    <a:pt x="42760" y="999853"/>
                  </a:lnTo>
                  <a:lnTo>
                    <a:pt x="47513" y="1010476"/>
                  </a:lnTo>
                  <a:lnTo>
                    <a:pt x="52841" y="1020899"/>
                  </a:lnTo>
                  <a:lnTo>
                    <a:pt x="58643" y="1030823"/>
                  </a:lnTo>
                  <a:lnTo>
                    <a:pt x="64805" y="1040132"/>
                  </a:lnTo>
                  <a:lnTo>
                    <a:pt x="71231" y="1049027"/>
                  </a:lnTo>
                  <a:lnTo>
                    <a:pt x="77844" y="1057921"/>
                  </a:lnTo>
                  <a:lnTo>
                    <a:pt x="84586" y="1067051"/>
                  </a:lnTo>
                  <a:lnTo>
                    <a:pt x="91419" y="1076320"/>
                  </a:lnTo>
                  <a:lnTo>
                    <a:pt x="98312" y="1085396"/>
                  </a:lnTo>
                  <a:lnTo>
                    <a:pt x="105251" y="1094091"/>
                  </a:lnTo>
                  <a:lnTo>
                    <a:pt x="112386" y="1102218"/>
                  </a:lnTo>
                  <a:lnTo>
                    <a:pt x="120015" y="1109523"/>
                  </a:lnTo>
                  <a:lnTo>
                    <a:pt x="128262" y="1115957"/>
                  </a:lnTo>
                  <a:lnTo>
                    <a:pt x="137090" y="1121785"/>
                  </a:lnTo>
                  <a:lnTo>
                    <a:pt x="146394" y="1127474"/>
                  </a:lnTo>
                  <a:lnTo>
                    <a:pt x="156061" y="1133302"/>
                  </a:lnTo>
                  <a:lnTo>
                    <a:pt x="165994" y="1139202"/>
                  </a:lnTo>
                  <a:lnTo>
                    <a:pt x="176114" y="1144863"/>
                  </a:lnTo>
                  <a:lnTo>
                    <a:pt x="186378" y="1150117"/>
                  </a:lnTo>
                  <a:lnTo>
                    <a:pt x="197238" y="1154951"/>
                  </a:lnTo>
                  <a:lnTo>
                    <a:pt x="209585" y="1159423"/>
                  </a:lnTo>
                  <a:lnTo>
                    <a:pt x="223779" y="1163615"/>
                  </a:lnTo>
                  <a:lnTo>
                    <a:pt x="239381" y="1167600"/>
                  </a:lnTo>
                  <a:lnTo>
                    <a:pt x="255465" y="1171436"/>
                  </a:lnTo>
                  <a:lnTo>
                    <a:pt x="271438" y="1175164"/>
                  </a:lnTo>
                  <a:lnTo>
                    <a:pt x="287399" y="1178651"/>
                  </a:lnTo>
                  <a:lnTo>
                    <a:pt x="303934" y="1181613"/>
                  </a:lnTo>
                  <a:lnTo>
                    <a:pt x="321342" y="1183943"/>
                  </a:lnTo>
                  <a:lnTo>
                    <a:pt x="339304" y="1185845"/>
                  </a:lnTo>
                  <a:lnTo>
                    <a:pt x="357068" y="1187737"/>
                  </a:lnTo>
                  <a:lnTo>
                    <a:pt x="374208" y="1189860"/>
                  </a:lnTo>
                  <a:lnTo>
                    <a:pt x="390633" y="1192117"/>
                  </a:lnTo>
                  <a:lnTo>
                    <a:pt x="406424" y="1194180"/>
                  </a:lnTo>
                  <a:lnTo>
                    <a:pt x="421723" y="1195864"/>
                  </a:lnTo>
                  <a:lnTo>
                    <a:pt x="437151" y="1197148"/>
                  </a:lnTo>
                  <a:lnTo>
                    <a:pt x="453735" y="1198083"/>
                  </a:lnTo>
                  <a:lnTo>
                    <a:pt x="471925" y="1198742"/>
                  </a:lnTo>
                  <a:lnTo>
                    <a:pt x="491026" y="1199032"/>
                  </a:lnTo>
                  <a:lnTo>
                    <a:pt x="509548" y="1198702"/>
                  </a:lnTo>
                  <a:lnTo>
                    <a:pt x="526685" y="1197671"/>
                  </a:lnTo>
                  <a:lnTo>
                    <a:pt x="542952" y="1196165"/>
                  </a:lnTo>
                  <a:lnTo>
                    <a:pt x="559767" y="1194616"/>
                  </a:lnTo>
                  <a:lnTo>
                    <a:pt x="577917" y="1193276"/>
                  </a:lnTo>
                  <a:lnTo>
                    <a:pt x="596887" y="1192055"/>
                  </a:lnTo>
                  <a:lnTo>
                    <a:pt x="615269" y="1190629"/>
                  </a:lnTo>
                  <a:lnTo>
                    <a:pt x="632273" y="1188822"/>
                  </a:lnTo>
                  <a:lnTo>
                    <a:pt x="647929" y="1186778"/>
                  </a:lnTo>
                  <a:lnTo>
                    <a:pt x="662732" y="1184859"/>
                  </a:lnTo>
                  <a:lnTo>
                    <a:pt x="677086" y="1183267"/>
                  </a:lnTo>
                  <a:lnTo>
                    <a:pt x="691063" y="1181875"/>
                  </a:lnTo>
                  <a:lnTo>
                    <a:pt x="704478" y="1180333"/>
                  </a:lnTo>
                  <a:lnTo>
                    <a:pt x="717258" y="1178445"/>
                  </a:lnTo>
                  <a:lnTo>
                    <a:pt x="729624" y="1176176"/>
                  </a:lnTo>
                  <a:lnTo>
                    <a:pt x="741995" y="1173574"/>
                  </a:lnTo>
                  <a:lnTo>
                    <a:pt x="754628" y="1170710"/>
                  </a:lnTo>
                  <a:lnTo>
                    <a:pt x="768080" y="1167650"/>
                  </a:lnTo>
                  <a:lnTo>
                    <a:pt x="783246" y="1164450"/>
                  </a:lnTo>
                  <a:lnTo>
                    <a:pt x="800446" y="1161152"/>
                  </a:lnTo>
                  <a:lnTo>
                    <a:pt x="819032" y="1157786"/>
                  </a:lnTo>
                  <a:lnTo>
                    <a:pt x="837732" y="1154373"/>
                  </a:lnTo>
                  <a:lnTo>
                    <a:pt x="855781" y="1150929"/>
                  </a:lnTo>
                  <a:lnTo>
                    <a:pt x="872793" y="1147462"/>
                  </a:lnTo>
                  <a:lnTo>
                    <a:pt x="888518" y="1143982"/>
                  </a:lnTo>
                  <a:lnTo>
                    <a:pt x="902996" y="1140487"/>
                  </a:lnTo>
                  <a:lnTo>
                    <a:pt x="917075" y="1136819"/>
                  </a:lnTo>
                  <a:lnTo>
                    <a:pt x="932221" y="1132670"/>
                  </a:lnTo>
                  <a:lnTo>
                    <a:pt x="949167" y="1127917"/>
                  </a:lnTo>
                  <a:lnTo>
                    <a:pt x="967794" y="1122759"/>
                  </a:lnTo>
                  <a:lnTo>
                    <a:pt x="987519" y="1117604"/>
                  </a:lnTo>
                  <a:lnTo>
                    <a:pt x="1007852" y="1112693"/>
                  </a:lnTo>
                  <a:lnTo>
                    <a:pt x="1028011" y="1108092"/>
                  </a:lnTo>
                  <a:lnTo>
                    <a:pt x="1046919" y="1103775"/>
                  </a:lnTo>
                  <a:lnTo>
                    <a:pt x="1064104" y="1099688"/>
                  </a:lnTo>
                  <a:lnTo>
                    <a:pt x="1079622" y="1095774"/>
                  </a:lnTo>
                  <a:lnTo>
                    <a:pt x="1093753" y="1091985"/>
                  </a:lnTo>
                  <a:lnTo>
                    <a:pt x="1106821" y="1088285"/>
                  </a:lnTo>
                  <a:lnTo>
                    <a:pt x="1119110" y="1084646"/>
                  </a:lnTo>
                  <a:lnTo>
                    <a:pt x="1130846" y="1081049"/>
                  </a:lnTo>
                  <a:lnTo>
                    <a:pt x="1142196" y="1077480"/>
                  </a:lnTo>
                  <a:lnTo>
                    <a:pt x="1153281" y="1073931"/>
                  </a:lnTo>
                  <a:lnTo>
                    <a:pt x="1164183" y="1070395"/>
                  </a:lnTo>
                  <a:lnTo>
                    <a:pt x="1174964" y="1066863"/>
                  </a:lnTo>
                  <a:lnTo>
                    <a:pt x="1185661" y="1063168"/>
                  </a:lnTo>
                  <a:lnTo>
                    <a:pt x="1196303" y="1059003"/>
                  </a:lnTo>
                  <a:lnTo>
                    <a:pt x="1206906" y="1054240"/>
                  </a:lnTo>
                  <a:lnTo>
                    <a:pt x="1217485" y="1049074"/>
                  </a:lnTo>
                  <a:lnTo>
                    <a:pt x="1228048" y="1043914"/>
                  </a:lnTo>
                  <a:lnTo>
                    <a:pt x="1238598" y="1039000"/>
                  </a:lnTo>
                  <a:lnTo>
                    <a:pt x="1249142" y="1034397"/>
                  </a:lnTo>
                  <a:lnTo>
                    <a:pt x="1259681" y="1030079"/>
                  </a:lnTo>
                  <a:lnTo>
                    <a:pt x="1270215" y="1025986"/>
                  </a:lnTo>
                  <a:lnTo>
                    <a:pt x="1280748" y="1021899"/>
                  </a:lnTo>
                  <a:lnTo>
                    <a:pt x="1291280" y="1017461"/>
                  </a:lnTo>
                  <a:lnTo>
                    <a:pt x="1301820" y="1012503"/>
                  </a:lnTo>
                  <a:lnTo>
                    <a:pt x="1312695" y="1006865"/>
                  </a:lnTo>
                  <a:lnTo>
                    <a:pt x="1324521" y="1000323"/>
                  </a:lnTo>
                  <a:lnTo>
                    <a:pt x="1337552" y="992845"/>
                  </a:lnTo>
                  <a:lnTo>
                    <a:pt x="1351559" y="984552"/>
                  </a:lnTo>
                  <a:lnTo>
                    <a:pt x="1366033" y="975615"/>
                  </a:lnTo>
                  <a:lnTo>
                    <a:pt x="1380616" y="966202"/>
                  </a:lnTo>
                  <a:lnTo>
                    <a:pt x="1394983" y="956612"/>
                  </a:lnTo>
                  <a:lnTo>
                    <a:pt x="1408775" y="947254"/>
                  </a:lnTo>
                  <a:lnTo>
                    <a:pt x="1421858" y="938333"/>
                  </a:lnTo>
                  <a:lnTo>
                    <a:pt x="1434117" y="929870"/>
                  </a:lnTo>
                  <a:lnTo>
                    <a:pt x="1445364" y="921798"/>
                  </a:lnTo>
                  <a:lnTo>
                    <a:pt x="1455604" y="914025"/>
                  </a:lnTo>
                  <a:lnTo>
                    <a:pt x="1465144" y="906141"/>
                  </a:lnTo>
                  <a:lnTo>
                    <a:pt x="1474479" y="897469"/>
                  </a:lnTo>
                  <a:lnTo>
                    <a:pt x="1483909" y="887710"/>
                  </a:lnTo>
                  <a:lnTo>
                    <a:pt x="1493382" y="877221"/>
                  </a:lnTo>
                  <a:lnTo>
                    <a:pt x="1502594" y="866794"/>
                  </a:lnTo>
                  <a:lnTo>
                    <a:pt x="1511390" y="856886"/>
                  </a:lnTo>
                  <a:lnTo>
                    <a:pt x="1519925" y="847286"/>
                  </a:lnTo>
                  <a:lnTo>
                    <a:pt x="1528568" y="837321"/>
                  </a:lnTo>
                  <a:lnTo>
                    <a:pt x="1537527" y="826612"/>
                  </a:lnTo>
                  <a:lnTo>
                    <a:pt x="1546679" y="814945"/>
                  </a:lnTo>
                  <a:lnTo>
                    <a:pt x="1555676" y="802115"/>
                  </a:lnTo>
                  <a:lnTo>
                    <a:pt x="1564323" y="788141"/>
                  </a:lnTo>
                  <a:lnTo>
                    <a:pt x="1572587" y="773196"/>
                  </a:lnTo>
                  <a:lnTo>
                    <a:pt x="1580516" y="757494"/>
                  </a:lnTo>
                  <a:lnTo>
                    <a:pt x="1588178" y="741230"/>
                  </a:lnTo>
                  <a:lnTo>
                    <a:pt x="1595475" y="724566"/>
                  </a:lnTo>
                  <a:lnTo>
                    <a:pt x="1602157" y="707621"/>
                  </a:lnTo>
                  <a:lnTo>
                    <a:pt x="1608134" y="690481"/>
                  </a:lnTo>
                  <a:lnTo>
                    <a:pt x="1613471" y="673209"/>
                  </a:lnTo>
                  <a:lnTo>
                    <a:pt x="1618290" y="655846"/>
                  </a:lnTo>
                  <a:lnTo>
                    <a:pt x="1622714" y="638418"/>
                  </a:lnTo>
                  <a:lnTo>
                    <a:pt x="1626685" y="620781"/>
                  </a:lnTo>
                  <a:lnTo>
                    <a:pt x="1629981" y="602641"/>
                  </a:lnTo>
                  <a:lnTo>
                    <a:pt x="1632532" y="583882"/>
                  </a:lnTo>
                  <a:lnTo>
                    <a:pt x="1634416" y="564707"/>
                  </a:lnTo>
                  <a:lnTo>
                    <a:pt x="1635763" y="545527"/>
                  </a:lnTo>
                  <a:lnTo>
                    <a:pt x="1636702" y="526597"/>
                  </a:lnTo>
                  <a:lnTo>
                    <a:pt x="1637181" y="508310"/>
                  </a:lnTo>
                  <a:lnTo>
                    <a:pt x="1636978" y="491256"/>
                  </a:lnTo>
                  <a:lnTo>
                    <a:pt x="1636027" y="475631"/>
                  </a:lnTo>
                  <a:lnTo>
                    <a:pt x="1634405" y="460986"/>
                  </a:lnTo>
                  <a:lnTo>
                    <a:pt x="1632246" y="446457"/>
                  </a:lnTo>
                  <a:lnTo>
                    <a:pt x="1629679" y="431525"/>
                  </a:lnTo>
                  <a:lnTo>
                    <a:pt x="1626649" y="416034"/>
                  </a:lnTo>
                  <a:lnTo>
                    <a:pt x="1622938" y="400015"/>
                  </a:lnTo>
                  <a:lnTo>
                    <a:pt x="1618479" y="383570"/>
                  </a:lnTo>
                  <a:lnTo>
                    <a:pt x="1613348" y="366965"/>
                  </a:lnTo>
                  <a:lnTo>
                    <a:pt x="1607680" y="350599"/>
                  </a:lnTo>
                  <a:lnTo>
                    <a:pt x="1601602" y="334670"/>
                  </a:lnTo>
                  <a:lnTo>
                    <a:pt x="1595063" y="319195"/>
                  </a:lnTo>
                  <a:lnTo>
                    <a:pt x="1587843" y="304111"/>
                  </a:lnTo>
                  <a:lnTo>
                    <a:pt x="1579878" y="289337"/>
                  </a:lnTo>
                  <a:lnTo>
                    <a:pt x="1571411" y="274957"/>
                  </a:lnTo>
                  <a:lnTo>
                    <a:pt x="1562881" y="261212"/>
                  </a:lnTo>
                  <a:lnTo>
                    <a:pt x="1554553" y="248191"/>
                  </a:lnTo>
                  <a:lnTo>
                    <a:pt x="1546503" y="235988"/>
                  </a:lnTo>
                  <a:lnTo>
                    <a:pt x="1538717" y="224784"/>
                  </a:lnTo>
                  <a:lnTo>
                    <a:pt x="1531148" y="214581"/>
                  </a:lnTo>
                  <a:lnTo>
                    <a:pt x="1523743" y="205237"/>
                  </a:lnTo>
                  <a:lnTo>
                    <a:pt x="1516456" y="196567"/>
                  </a:lnTo>
                  <a:lnTo>
                    <a:pt x="1509245" y="188392"/>
                  </a:lnTo>
                  <a:lnTo>
                    <a:pt x="1501756" y="180408"/>
                  </a:lnTo>
                  <a:lnTo>
                    <a:pt x="1493357" y="172200"/>
                  </a:lnTo>
                  <a:lnTo>
                    <a:pt x="1483775" y="163562"/>
                  </a:lnTo>
                  <a:lnTo>
                    <a:pt x="1473067" y="154470"/>
                  </a:lnTo>
                  <a:lnTo>
                    <a:pt x="1461429" y="144988"/>
                  </a:lnTo>
                  <a:lnTo>
                    <a:pt x="1449085" y="135211"/>
                  </a:lnTo>
                  <a:lnTo>
                    <a:pt x="1436391" y="125545"/>
                  </a:lnTo>
                  <a:lnTo>
                    <a:pt x="1423804" y="116668"/>
                  </a:lnTo>
                  <a:lnTo>
                    <a:pt x="1411565" y="108888"/>
                  </a:lnTo>
                  <a:lnTo>
                    <a:pt x="1399721" y="102174"/>
                  </a:lnTo>
                  <a:lnTo>
                    <a:pt x="1388229" y="96350"/>
                  </a:lnTo>
                  <a:lnTo>
                    <a:pt x="1377005" y="91203"/>
                  </a:lnTo>
                  <a:lnTo>
                    <a:pt x="1365652" y="86388"/>
                  </a:lnTo>
                  <a:lnTo>
                    <a:pt x="1353496" y="81453"/>
                  </a:lnTo>
                  <a:lnTo>
                    <a:pt x="1340245" y="76167"/>
                  </a:lnTo>
                  <a:lnTo>
                    <a:pt x="1326259" y="70647"/>
                  </a:lnTo>
                  <a:lnTo>
                    <a:pt x="1312331" y="65248"/>
                  </a:lnTo>
                  <a:lnTo>
                    <a:pt x="1298923" y="60174"/>
                  </a:lnTo>
                  <a:lnTo>
                    <a:pt x="1285989" y="55464"/>
                  </a:lnTo>
                  <a:lnTo>
                    <a:pt x="1273166" y="51073"/>
                  </a:lnTo>
                  <a:lnTo>
                    <a:pt x="1260211" y="46937"/>
                  </a:lnTo>
                  <a:lnTo>
                    <a:pt x="1247206" y="42990"/>
                  </a:lnTo>
                  <a:lnTo>
                    <a:pt x="1234461" y="39179"/>
                  </a:lnTo>
                  <a:lnTo>
                    <a:pt x="1222123" y="35465"/>
                  </a:lnTo>
                  <a:lnTo>
                    <a:pt x="1209547" y="31816"/>
                  </a:lnTo>
                  <a:lnTo>
                    <a:pt x="1195439" y="28211"/>
                  </a:lnTo>
                  <a:lnTo>
                    <a:pt x="1179213" y="24638"/>
                  </a:lnTo>
                  <a:lnTo>
                    <a:pt x="1161416" y="21086"/>
                  </a:lnTo>
                  <a:lnTo>
                    <a:pt x="1143313" y="17549"/>
                  </a:lnTo>
                  <a:lnTo>
                    <a:pt x="1125692" y="14025"/>
                  </a:lnTo>
                  <a:lnTo>
                    <a:pt x="1108814" y="10676"/>
                  </a:lnTo>
                  <a:lnTo>
                    <a:pt x="1092653" y="7806"/>
                  </a:lnTo>
                  <a:lnTo>
                    <a:pt x="1077087" y="5544"/>
                  </a:lnTo>
                  <a:lnTo>
                    <a:pt x="1061974" y="3856"/>
                  </a:lnTo>
                  <a:lnTo>
                    <a:pt x="1047191" y="2641"/>
                  </a:lnTo>
                  <a:lnTo>
                    <a:pt x="1032643" y="1786"/>
                  </a:lnTo>
                  <a:lnTo>
                    <a:pt x="1018258" y="1193"/>
                  </a:lnTo>
                  <a:lnTo>
                    <a:pt x="1003985" y="787"/>
                  </a:lnTo>
                  <a:lnTo>
                    <a:pt x="989771" y="511"/>
                  </a:lnTo>
                  <a:lnTo>
                    <a:pt x="974936" y="325"/>
                  </a:lnTo>
                  <a:lnTo>
                    <a:pt x="958234" y="199"/>
                  </a:lnTo>
                  <a:lnTo>
                    <a:pt x="939153" y="116"/>
                  </a:lnTo>
                  <a:lnTo>
                    <a:pt x="918473" y="59"/>
                  </a:lnTo>
                  <a:lnTo>
                    <a:pt x="897821" y="20"/>
                  </a:lnTo>
                  <a:lnTo>
                    <a:pt x="878158" y="0"/>
                  </a:lnTo>
                  <a:lnTo>
                    <a:pt x="859739" y="155"/>
                  </a:lnTo>
                  <a:lnTo>
                    <a:pt x="842463" y="793"/>
                  </a:lnTo>
                  <a:lnTo>
                    <a:pt x="826103" y="2034"/>
                  </a:lnTo>
                  <a:lnTo>
                    <a:pt x="810270" y="3681"/>
                  </a:lnTo>
                  <a:lnTo>
                    <a:pt x="794464" y="5326"/>
                  </a:lnTo>
                  <a:lnTo>
                    <a:pt x="778412" y="6731"/>
                  </a:lnTo>
                  <a:lnTo>
                    <a:pt x="762201" y="7995"/>
                  </a:lnTo>
                  <a:lnTo>
                    <a:pt x="746163" y="9451"/>
                  </a:lnTo>
                  <a:lnTo>
                    <a:pt x="730482" y="11281"/>
                  </a:lnTo>
                  <a:lnTo>
                    <a:pt x="715019" y="13511"/>
                  </a:lnTo>
                  <a:lnTo>
                    <a:pt x="699419" y="16088"/>
                  </a:lnTo>
                  <a:lnTo>
                    <a:pt x="683483" y="18934"/>
                  </a:lnTo>
                  <a:lnTo>
                    <a:pt x="667340" y="21982"/>
                  </a:lnTo>
                  <a:lnTo>
                    <a:pt x="651342" y="25174"/>
                  </a:lnTo>
                  <a:lnTo>
                    <a:pt x="635685" y="28467"/>
                  </a:lnTo>
                  <a:lnTo>
                    <a:pt x="620237" y="31830"/>
                  </a:lnTo>
                  <a:lnTo>
                    <a:pt x="604646" y="35241"/>
                  </a:lnTo>
                  <a:lnTo>
                    <a:pt x="588716" y="38688"/>
                  </a:lnTo>
                  <a:lnTo>
                    <a:pt x="572576" y="42326"/>
                  </a:lnTo>
                  <a:lnTo>
                    <a:pt x="556581" y="46454"/>
                  </a:lnTo>
                  <a:lnTo>
                    <a:pt x="540925" y="51196"/>
                  </a:lnTo>
                  <a:lnTo>
                    <a:pt x="525478" y="56518"/>
                  </a:lnTo>
                  <a:lnTo>
                    <a:pt x="509888" y="62315"/>
                  </a:lnTo>
                  <a:lnTo>
                    <a:pt x="493963" y="68470"/>
                  </a:lnTo>
                  <a:lnTo>
                    <a:pt x="477997" y="74721"/>
                  </a:lnTo>
                  <a:lnTo>
                    <a:pt x="462650" y="80685"/>
                  </a:lnTo>
                  <a:lnTo>
                    <a:pt x="448257" y="86173"/>
                  </a:lnTo>
                  <a:lnTo>
                    <a:pt x="434881" y="91224"/>
                  </a:lnTo>
                  <a:lnTo>
                    <a:pt x="420964" y="96601"/>
                  </a:lnTo>
                  <a:lnTo>
                    <a:pt x="403055" y="103894"/>
                  </a:lnTo>
                  <a:lnTo>
                    <a:pt x="375307" y="1157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57968" y="133701"/>
            <a:ext cx="1621390" cy="657825"/>
            <a:chOff x="357968" y="133701"/>
            <a:chExt cx="1621390" cy="657825"/>
          </a:xfrm>
        </p:grpSpPr>
        <p:sp>
          <p:nvSpPr>
            <p:cNvPr id="2" name="Freeform 1"/>
            <p:cNvSpPr/>
            <p:nvPr/>
          </p:nvSpPr>
          <p:spPr>
            <a:xfrm>
              <a:off x="357968" y="229802"/>
              <a:ext cx="339595" cy="454551"/>
            </a:xfrm>
            <a:custGeom>
              <a:avLst/>
              <a:gdLst/>
              <a:ahLst/>
              <a:cxnLst/>
              <a:rect l="0" t="0" r="0" b="0"/>
              <a:pathLst>
                <a:path w="339595" h="454551">
                  <a:moveTo>
                    <a:pt x="0" y="22881"/>
                  </a:moveTo>
                  <a:lnTo>
                    <a:pt x="8802" y="20082"/>
                  </a:lnTo>
                  <a:lnTo>
                    <a:pt x="17148" y="18580"/>
                  </a:lnTo>
                  <a:lnTo>
                    <a:pt x="25852" y="18269"/>
                  </a:lnTo>
                  <a:lnTo>
                    <a:pt x="35145" y="18775"/>
                  </a:lnTo>
                  <a:lnTo>
                    <a:pt x="45289" y="19595"/>
                  </a:lnTo>
                  <a:lnTo>
                    <a:pt x="56339" y="20406"/>
                  </a:lnTo>
                  <a:lnTo>
                    <a:pt x="68351" y="20917"/>
                  </a:lnTo>
                  <a:lnTo>
                    <a:pt x="81470" y="20795"/>
                  </a:lnTo>
                  <a:lnTo>
                    <a:pt x="95661" y="19932"/>
                  </a:lnTo>
                  <a:lnTo>
                    <a:pt x="110596" y="18554"/>
                  </a:lnTo>
                  <a:lnTo>
                    <a:pt x="125766" y="17098"/>
                  </a:lnTo>
                  <a:lnTo>
                    <a:pt x="140862" y="15827"/>
                  </a:lnTo>
                  <a:lnTo>
                    <a:pt x="155929" y="14824"/>
                  </a:lnTo>
                  <a:lnTo>
                    <a:pt x="171264" y="14078"/>
                  </a:lnTo>
                  <a:lnTo>
                    <a:pt x="187022" y="13536"/>
                  </a:lnTo>
                  <a:lnTo>
                    <a:pt x="203046" y="12986"/>
                  </a:lnTo>
                  <a:lnTo>
                    <a:pt x="218964" y="12077"/>
                  </a:lnTo>
                  <a:lnTo>
                    <a:pt x="234564" y="10645"/>
                  </a:lnTo>
                  <a:lnTo>
                    <a:pt x="249803" y="8698"/>
                  </a:lnTo>
                  <a:lnTo>
                    <a:pt x="264723" y="6319"/>
                  </a:lnTo>
                  <a:lnTo>
                    <a:pt x="279379" y="3622"/>
                  </a:lnTo>
                  <a:lnTo>
                    <a:pt x="293510" y="1185"/>
                  </a:lnTo>
                  <a:lnTo>
                    <a:pt x="306553" y="0"/>
                  </a:lnTo>
                  <a:lnTo>
                    <a:pt x="318272" y="514"/>
                  </a:lnTo>
                  <a:lnTo>
                    <a:pt x="328108" y="2829"/>
                  </a:lnTo>
                  <a:lnTo>
                    <a:pt x="335053" y="6975"/>
                  </a:lnTo>
                  <a:lnTo>
                    <a:pt x="338825" y="12766"/>
                  </a:lnTo>
                  <a:lnTo>
                    <a:pt x="339594" y="19891"/>
                  </a:lnTo>
                  <a:lnTo>
                    <a:pt x="337618" y="28027"/>
                  </a:lnTo>
                  <a:lnTo>
                    <a:pt x="333329" y="36904"/>
                  </a:lnTo>
                  <a:lnTo>
                    <a:pt x="327235" y="46471"/>
                  </a:lnTo>
                  <a:lnTo>
                    <a:pt x="319799" y="56877"/>
                  </a:lnTo>
                  <a:lnTo>
                    <a:pt x="311399" y="68138"/>
                  </a:lnTo>
                  <a:lnTo>
                    <a:pt x="302324" y="80141"/>
                  </a:lnTo>
                  <a:lnTo>
                    <a:pt x="292780" y="92730"/>
                  </a:lnTo>
                  <a:lnTo>
                    <a:pt x="282921" y="105752"/>
                  </a:lnTo>
                  <a:lnTo>
                    <a:pt x="273013" y="118920"/>
                  </a:lnTo>
                  <a:lnTo>
                    <a:pt x="263433" y="131834"/>
                  </a:lnTo>
                  <a:lnTo>
                    <a:pt x="254354" y="144305"/>
                  </a:lnTo>
                  <a:lnTo>
                    <a:pt x="245613" y="156646"/>
                  </a:lnTo>
                  <a:lnTo>
                    <a:pt x="236822" y="169537"/>
                  </a:lnTo>
                  <a:lnTo>
                    <a:pt x="227757" y="183323"/>
                  </a:lnTo>
                  <a:lnTo>
                    <a:pt x="218361" y="197855"/>
                  </a:lnTo>
                  <a:lnTo>
                    <a:pt x="208667" y="212689"/>
                  </a:lnTo>
                  <a:lnTo>
                    <a:pt x="198744" y="227518"/>
                  </a:lnTo>
                  <a:lnTo>
                    <a:pt x="188978" y="242051"/>
                  </a:lnTo>
                  <a:lnTo>
                    <a:pt x="180033" y="255956"/>
                  </a:lnTo>
                  <a:lnTo>
                    <a:pt x="172203" y="269114"/>
                  </a:lnTo>
                  <a:lnTo>
                    <a:pt x="165286" y="281423"/>
                  </a:lnTo>
                  <a:lnTo>
                    <a:pt x="158792" y="292705"/>
                  </a:lnTo>
                  <a:lnTo>
                    <a:pt x="152383" y="302972"/>
                  </a:lnTo>
                  <a:lnTo>
                    <a:pt x="145907" y="312700"/>
                  </a:lnTo>
                  <a:lnTo>
                    <a:pt x="139318" y="322694"/>
                  </a:lnTo>
                  <a:lnTo>
                    <a:pt x="132620" y="333384"/>
                  </a:lnTo>
                  <a:lnTo>
                    <a:pt x="125831" y="344686"/>
                  </a:lnTo>
                  <a:lnTo>
                    <a:pt x="118975" y="356198"/>
                  </a:lnTo>
                  <a:lnTo>
                    <a:pt x="112073" y="367648"/>
                  </a:lnTo>
                  <a:lnTo>
                    <a:pt x="105303" y="378929"/>
                  </a:lnTo>
                  <a:lnTo>
                    <a:pt x="98985" y="390029"/>
                  </a:lnTo>
                  <a:lnTo>
                    <a:pt x="93254" y="400964"/>
                  </a:lnTo>
                  <a:lnTo>
                    <a:pt x="88040" y="411508"/>
                  </a:lnTo>
                  <a:lnTo>
                    <a:pt x="82534" y="422321"/>
                  </a:lnTo>
                  <a:lnTo>
                    <a:pt x="75136" y="435474"/>
                  </a:lnTo>
                  <a:lnTo>
                    <a:pt x="63171" y="4545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4393" y="47378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6" y="6616"/>
                  </a:lnTo>
                  <a:lnTo>
                    <a:pt x="87689" y="7970"/>
                  </a:lnTo>
                  <a:lnTo>
                    <a:pt x="76525" y="9467"/>
                  </a:lnTo>
                  <a:lnTo>
                    <a:pt x="65325" y="11313"/>
                  </a:lnTo>
                  <a:lnTo>
                    <a:pt x="54289" y="13389"/>
                  </a:lnTo>
                  <a:lnTo>
                    <a:pt x="42292" y="15546"/>
                  </a:lnTo>
                  <a:lnTo>
                    <a:pt x="2604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42404" y="263212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9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72" y="83648"/>
                  </a:lnTo>
                  <a:lnTo>
                    <a:pt x="8043" y="98894"/>
                  </a:lnTo>
                  <a:lnTo>
                    <a:pt x="9502" y="113743"/>
                  </a:lnTo>
                  <a:lnTo>
                    <a:pt x="11330" y="127815"/>
                  </a:lnTo>
                  <a:lnTo>
                    <a:pt x="13388" y="141551"/>
                  </a:lnTo>
                  <a:lnTo>
                    <a:pt x="15316" y="155985"/>
                  </a:lnTo>
                  <a:lnTo>
                    <a:pt x="16910" y="171665"/>
                  </a:lnTo>
                  <a:lnTo>
                    <a:pt x="18133" y="188639"/>
                  </a:lnTo>
                  <a:lnTo>
                    <a:pt x="19028" y="206724"/>
                  </a:lnTo>
                  <a:lnTo>
                    <a:pt x="19665" y="225670"/>
                  </a:lnTo>
                  <a:lnTo>
                    <a:pt x="20110" y="245088"/>
                  </a:lnTo>
                  <a:lnTo>
                    <a:pt x="20416" y="264490"/>
                  </a:lnTo>
                  <a:lnTo>
                    <a:pt x="20625" y="283602"/>
                  </a:lnTo>
                  <a:lnTo>
                    <a:pt x="20767" y="302196"/>
                  </a:lnTo>
                  <a:lnTo>
                    <a:pt x="20862" y="319994"/>
                  </a:lnTo>
                  <a:lnTo>
                    <a:pt x="20927" y="336931"/>
                  </a:lnTo>
                  <a:lnTo>
                    <a:pt x="20970" y="353103"/>
                  </a:lnTo>
                  <a:lnTo>
                    <a:pt x="20999" y="368664"/>
                  </a:lnTo>
                  <a:lnTo>
                    <a:pt x="21018" y="383750"/>
                  </a:lnTo>
                  <a:lnTo>
                    <a:pt x="21031" y="397881"/>
                  </a:lnTo>
                  <a:lnTo>
                    <a:pt x="21041" y="411364"/>
                  </a:lnTo>
                  <a:lnTo>
                    <a:pt x="21049" y="425385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10901" y="133701"/>
              <a:ext cx="140203" cy="203211"/>
            </a:xfrm>
            <a:custGeom>
              <a:avLst/>
              <a:gdLst/>
              <a:ahLst/>
              <a:cxnLst/>
              <a:rect l="0" t="0" r="0" b="0"/>
              <a:pathLst>
                <a:path w="140203" h="203211">
                  <a:moveTo>
                    <a:pt x="0" y="3169"/>
                  </a:moveTo>
                  <a:lnTo>
                    <a:pt x="11735" y="3169"/>
                  </a:lnTo>
                  <a:lnTo>
                    <a:pt x="22864" y="3169"/>
                  </a:lnTo>
                  <a:lnTo>
                    <a:pt x="34462" y="3169"/>
                  </a:lnTo>
                  <a:lnTo>
                    <a:pt x="46623" y="3169"/>
                  </a:lnTo>
                  <a:lnTo>
                    <a:pt x="59284" y="3169"/>
                  </a:lnTo>
                  <a:lnTo>
                    <a:pt x="72335" y="3164"/>
                  </a:lnTo>
                  <a:lnTo>
                    <a:pt x="85514" y="2992"/>
                  </a:lnTo>
                  <a:lnTo>
                    <a:pt x="98431" y="2343"/>
                  </a:lnTo>
                  <a:lnTo>
                    <a:pt x="110875" y="1108"/>
                  </a:lnTo>
                  <a:lnTo>
                    <a:pt x="122180" y="0"/>
                  </a:lnTo>
                  <a:lnTo>
                    <a:pt x="131301" y="1240"/>
                  </a:lnTo>
                  <a:lnTo>
                    <a:pt x="137473" y="5683"/>
                  </a:lnTo>
                  <a:lnTo>
                    <a:pt x="140202" y="11584"/>
                  </a:lnTo>
                  <a:lnTo>
                    <a:pt x="140021" y="18045"/>
                  </a:lnTo>
                  <a:lnTo>
                    <a:pt x="137693" y="24921"/>
                  </a:lnTo>
                  <a:lnTo>
                    <a:pt x="133859" y="32399"/>
                  </a:lnTo>
                  <a:lnTo>
                    <a:pt x="128989" y="40554"/>
                  </a:lnTo>
                  <a:lnTo>
                    <a:pt x="123416" y="49325"/>
                  </a:lnTo>
                  <a:lnTo>
                    <a:pt x="117366" y="58593"/>
                  </a:lnTo>
                  <a:lnTo>
                    <a:pt x="110996" y="68237"/>
                  </a:lnTo>
                  <a:lnTo>
                    <a:pt x="104412" y="78154"/>
                  </a:lnTo>
                  <a:lnTo>
                    <a:pt x="97683" y="88265"/>
                  </a:lnTo>
                  <a:lnTo>
                    <a:pt x="90858" y="98509"/>
                  </a:lnTo>
                  <a:lnTo>
                    <a:pt x="83969" y="108845"/>
                  </a:lnTo>
                  <a:lnTo>
                    <a:pt x="77036" y="119245"/>
                  </a:lnTo>
                  <a:lnTo>
                    <a:pt x="70079" y="129686"/>
                  </a:lnTo>
                  <a:lnTo>
                    <a:pt x="63272" y="140157"/>
                  </a:lnTo>
                  <a:lnTo>
                    <a:pt x="56926" y="150646"/>
                  </a:lnTo>
                  <a:lnTo>
                    <a:pt x="51182" y="161135"/>
                  </a:lnTo>
                  <a:lnTo>
                    <a:pt x="46157" y="171164"/>
                  </a:lnTo>
                  <a:lnTo>
                    <a:pt x="41543" y="180825"/>
                  </a:lnTo>
                  <a:lnTo>
                    <a:pt x="36936" y="190967"/>
                  </a:lnTo>
                  <a:lnTo>
                    <a:pt x="31586" y="2032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16145" y="416436"/>
              <a:ext cx="263213" cy="4704"/>
            </a:xfrm>
            <a:custGeom>
              <a:avLst/>
              <a:gdLst/>
              <a:ahLst/>
              <a:cxnLst/>
              <a:rect l="0" t="0" r="0" b="0"/>
              <a:pathLst>
                <a:path w="263213" h="4704">
                  <a:moveTo>
                    <a:pt x="263212" y="4703"/>
                  </a:moveTo>
                  <a:lnTo>
                    <a:pt x="251410" y="4703"/>
                  </a:lnTo>
                  <a:lnTo>
                    <a:pt x="239641" y="4703"/>
                  </a:lnTo>
                  <a:lnTo>
                    <a:pt x="226746" y="4699"/>
                  </a:lnTo>
                  <a:lnTo>
                    <a:pt x="212725" y="4526"/>
                  </a:lnTo>
                  <a:lnTo>
                    <a:pt x="197748" y="3878"/>
                  </a:lnTo>
                  <a:lnTo>
                    <a:pt x="182030" y="2634"/>
                  </a:lnTo>
                  <a:lnTo>
                    <a:pt x="165928" y="1154"/>
                  </a:lnTo>
                  <a:lnTo>
                    <a:pt x="149904" y="154"/>
                  </a:lnTo>
                  <a:lnTo>
                    <a:pt x="134206" y="0"/>
                  </a:lnTo>
                  <a:lnTo>
                    <a:pt x="118889" y="560"/>
                  </a:lnTo>
                  <a:lnTo>
                    <a:pt x="103911" y="1400"/>
                  </a:lnTo>
                  <a:lnTo>
                    <a:pt x="89208" y="2225"/>
                  </a:lnTo>
                  <a:lnTo>
                    <a:pt x="74738" y="2914"/>
                  </a:lnTo>
                  <a:lnTo>
                    <a:pt x="58760" y="3518"/>
                  </a:lnTo>
                  <a:lnTo>
                    <a:pt x="36514" y="4084"/>
                  </a:lnTo>
                  <a:lnTo>
                    <a:pt x="0" y="4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29254" y="479922"/>
              <a:ext cx="178518" cy="311604"/>
            </a:xfrm>
            <a:custGeom>
              <a:avLst/>
              <a:gdLst/>
              <a:ahLst/>
              <a:cxnLst/>
              <a:rect l="0" t="0" r="0" b="0"/>
              <a:pathLst>
                <a:path w="178518" h="311604">
                  <a:moveTo>
                    <a:pt x="176404" y="67559"/>
                  </a:moveTo>
                  <a:lnTo>
                    <a:pt x="170469" y="76294"/>
                  </a:lnTo>
                  <a:lnTo>
                    <a:pt x="164264" y="84000"/>
                  </a:lnTo>
                  <a:lnTo>
                    <a:pt x="157173" y="91407"/>
                  </a:lnTo>
                  <a:lnTo>
                    <a:pt x="149406" y="98841"/>
                  </a:lnTo>
                  <a:lnTo>
                    <a:pt x="141408" y="106668"/>
                  </a:lnTo>
                  <a:lnTo>
                    <a:pt x="133471" y="115047"/>
                  </a:lnTo>
                  <a:lnTo>
                    <a:pt x="125869" y="123962"/>
                  </a:lnTo>
                  <a:lnTo>
                    <a:pt x="118925" y="133326"/>
                  </a:lnTo>
                  <a:lnTo>
                    <a:pt x="112736" y="143033"/>
                  </a:lnTo>
                  <a:lnTo>
                    <a:pt x="107074" y="152991"/>
                  </a:lnTo>
                  <a:lnTo>
                    <a:pt x="101497" y="163129"/>
                  </a:lnTo>
                  <a:lnTo>
                    <a:pt x="95744" y="173396"/>
                  </a:lnTo>
                  <a:lnTo>
                    <a:pt x="89894" y="183918"/>
                  </a:lnTo>
                  <a:lnTo>
                    <a:pt x="84266" y="194973"/>
                  </a:lnTo>
                  <a:lnTo>
                    <a:pt x="79035" y="206674"/>
                  </a:lnTo>
                  <a:lnTo>
                    <a:pt x="74216" y="218973"/>
                  </a:lnTo>
                  <a:lnTo>
                    <a:pt x="69754" y="231761"/>
                  </a:lnTo>
                  <a:lnTo>
                    <a:pt x="65582" y="244912"/>
                  </a:lnTo>
                  <a:lnTo>
                    <a:pt x="62121" y="257997"/>
                  </a:lnTo>
                  <a:lnTo>
                    <a:pt x="60233" y="270323"/>
                  </a:lnTo>
                  <a:lnTo>
                    <a:pt x="60272" y="281562"/>
                  </a:lnTo>
                  <a:lnTo>
                    <a:pt x="62435" y="291412"/>
                  </a:lnTo>
                  <a:lnTo>
                    <a:pt x="67011" y="299432"/>
                  </a:lnTo>
                  <a:lnTo>
                    <a:pt x="73904" y="305556"/>
                  </a:lnTo>
                  <a:lnTo>
                    <a:pt x="82582" y="309703"/>
                  </a:lnTo>
                  <a:lnTo>
                    <a:pt x="92301" y="311603"/>
                  </a:lnTo>
                  <a:lnTo>
                    <a:pt x="102527" y="311329"/>
                  </a:lnTo>
                  <a:lnTo>
                    <a:pt x="112812" y="309215"/>
                  </a:lnTo>
                  <a:lnTo>
                    <a:pt x="122710" y="305671"/>
                  </a:lnTo>
                  <a:lnTo>
                    <a:pt x="132025" y="301067"/>
                  </a:lnTo>
                  <a:lnTo>
                    <a:pt x="140600" y="295537"/>
                  </a:lnTo>
                  <a:lnTo>
                    <a:pt x="148221" y="289003"/>
                  </a:lnTo>
                  <a:lnTo>
                    <a:pt x="154870" y="281499"/>
                  </a:lnTo>
                  <a:lnTo>
                    <a:pt x="160675" y="273172"/>
                  </a:lnTo>
                  <a:lnTo>
                    <a:pt x="165818" y="264205"/>
                  </a:lnTo>
                  <a:lnTo>
                    <a:pt x="170458" y="254763"/>
                  </a:lnTo>
                  <a:lnTo>
                    <a:pt x="174407" y="244982"/>
                  </a:lnTo>
                  <a:lnTo>
                    <a:pt x="177155" y="234963"/>
                  </a:lnTo>
                  <a:lnTo>
                    <a:pt x="178517" y="224785"/>
                  </a:lnTo>
                  <a:lnTo>
                    <a:pt x="178447" y="214662"/>
                  </a:lnTo>
                  <a:lnTo>
                    <a:pt x="176880" y="204938"/>
                  </a:lnTo>
                  <a:lnTo>
                    <a:pt x="173930" y="195768"/>
                  </a:lnTo>
                  <a:lnTo>
                    <a:pt x="169679" y="187136"/>
                  </a:lnTo>
                  <a:lnTo>
                    <a:pt x="164084" y="178951"/>
                  </a:lnTo>
                  <a:lnTo>
                    <a:pt x="157254" y="171110"/>
                  </a:lnTo>
                  <a:lnTo>
                    <a:pt x="149568" y="163521"/>
                  </a:lnTo>
                  <a:lnTo>
                    <a:pt x="141571" y="156111"/>
                  </a:lnTo>
                  <a:lnTo>
                    <a:pt x="133599" y="148826"/>
                  </a:lnTo>
                  <a:lnTo>
                    <a:pt x="125620" y="141627"/>
                  </a:lnTo>
                  <a:lnTo>
                    <a:pt x="117350" y="134486"/>
                  </a:lnTo>
                  <a:lnTo>
                    <a:pt x="108638" y="127390"/>
                  </a:lnTo>
                  <a:lnTo>
                    <a:pt x="99481" y="120490"/>
                  </a:lnTo>
                  <a:lnTo>
                    <a:pt x="89947" y="114082"/>
                  </a:lnTo>
                  <a:lnTo>
                    <a:pt x="80122" y="108287"/>
                  </a:lnTo>
                  <a:lnTo>
                    <a:pt x="70083" y="102905"/>
                  </a:lnTo>
                  <a:lnTo>
                    <a:pt x="59890" y="97523"/>
                  </a:lnTo>
                  <a:lnTo>
                    <a:pt x="49595" y="91900"/>
                  </a:lnTo>
                  <a:lnTo>
                    <a:pt x="39394" y="85968"/>
                  </a:lnTo>
                  <a:lnTo>
                    <a:pt x="29618" y="79754"/>
                  </a:lnTo>
                  <a:lnTo>
                    <a:pt x="20427" y="73307"/>
                  </a:lnTo>
                  <a:lnTo>
                    <a:pt x="12289" y="66518"/>
                  </a:lnTo>
                  <a:lnTo>
                    <a:pt x="6034" y="59130"/>
                  </a:lnTo>
                  <a:lnTo>
                    <a:pt x="1947" y="51052"/>
                  </a:lnTo>
                  <a:lnTo>
                    <a:pt x="0" y="42510"/>
                  </a:lnTo>
                  <a:lnTo>
                    <a:pt x="123" y="33930"/>
                  </a:lnTo>
                  <a:lnTo>
                    <a:pt x="2066" y="25576"/>
                  </a:lnTo>
                  <a:lnTo>
                    <a:pt x="5791" y="17850"/>
                  </a:lnTo>
                  <a:lnTo>
                    <a:pt x="11556" y="11346"/>
                  </a:lnTo>
                  <a:lnTo>
                    <a:pt x="19314" y="6277"/>
                  </a:lnTo>
                  <a:lnTo>
                    <a:pt x="28606" y="2689"/>
                  </a:lnTo>
                  <a:lnTo>
                    <a:pt x="38752" y="640"/>
                  </a:lnTo>
                  <a:lnTo>
                    <a:pt x="49281" y="0"/>
                  </a:lnTo>
                  <a:lnTo>
                    <a:pt x="60112" y="517"/>
                  </a:lnTo>
                  <a:lnTo>
                    <a:pt x="71442" y="1918"/>
                  </a:lnTo>
                  <a:lnTo>
                    <a:pt x="83354" y="3971"/>
                  </a:lnTo>
                  <a:lnTo>
                    <a:pt x="95642" y="6651"/>
                  </a:lnTo>
                  <a:lnTo>
                    <a:pt x="107898" y="10127"/>
                  </a:lnTo>
                  <a:lnTo>
                    <a:pt x="119877" y="14433"/>
                  </a:lnTo>
                  <a:lnTo>
                    <a:pt x="131192" y="19630"/>
                  </a:lnTo>
                  <a:lnTo>
                    <a:pt x="141259" y="25876"/>
                  </a:lnTo>
                  <a:lnTo>
                    <a:pt x="149873" y="33141"/>
                  </a:lnTo>
                  <a:lnTo>
                    <a:pt x="157016" y="40813"/>
                  </a:lnTo>
                  <a:lnTo>
                    <a:pt x="163371" y="48547"/>
                  </a:lnTo>
                  <a:lnTo>
                    <a:pt x="169496" y="570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 rot="181182">
            <a:off x="873206" y="2288366"/>
            <a:ext cx="2010943" cy="905913"/>
            <a:chOff x="873206" y="2288366"/>
            <a:chExt cx="2010943" cy="905913"/>
          </a:xfrm>
        </p:grpSpPr>
        <p:sp>
          <p:nvSpPr>
            <p:cNvPr id="9" name="Freeform 8"/>
            <p:cNvSpPr/>
            <p:nvPr/>
          </p:nvSpPr>
          <p:spPr>
            <a:xfrm>
              <a:off x="873206" y="269943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67"/>
                  </a:lnTo>
                  <a:lnTo>
                    <a:pt x="103478" y="707"/>
                  </a:lnTo>
                  <a:lnTo>
                    <a:pt x="91879" y="1999"/>
                  </a:lnTo>
                  <a:lnTo>
                    <a:pt x="79718" y="3686"/>
                  </a:lnTo>
                  <a:lnTo>
                    <a:pt x="67058" y="5354"/>
                  </a:lnTo>
                  <a:lnTo>
                    <a:pt x="54021" y="6767"/>
                  </a:lnTo>
                  <a:lnTo>
                    <a:pt x="41312" y="7868"/>
                  </a:lnTo>
                  <a:lnTo>
                    <a:pt x="28961" y="8799"/>
                  </a:lnTo>
                  <a:lnTo>
                    <a:pt x="15884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10200" y="2467811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19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0" y="121825"/>
                  </a:lnTo>
                  <a:lnTo>
                    <a:pt x="0" y="138389"/>
                  </a:lnTo>
                  <a:lnTo>
                    <a:pt x="0" y="154735"/>
                  </a:lnTo>
                  <a:lnTo>
                    <a:pt x="0" y="170664"/>
                  </a:lnTo>
                  <a:lnTo>
                    <a:pt x="0" y="186479"/>
                  </a:lnTo>
                  <a:lnTo>
                    <a:pt x="0" y="202856"/>
                  </a:lnTo>
                  <a:lnTo>
                    <a:pt x="5" y="220130"/>
                  </a:lnTo>
                  <a:lnTo>
                    <a:pt x="177" y="237989"/>
                  </a:lnTo>
                  <a:lnTo>
                    <a:pt x="826" y="255677"/>
                  </a:lnTo>
                  <a:lnTo>
                    <a:pt x="2074" y="272771"/>
                  </a:lnTo>
                  <a:lnTo>
                    <a:pt x="3727" y="289504"/>
                  </a:lnTo>
                  <a:lnTo>
                    <a:pt x="5376" y="306564"/>
                  </a:lnTo>
                  <a:lnTo>
                    <a:pt x="6778" y="324339"/>
                  </a:lnTo>
                  <a:lnTo>
                    <a:pt x="7871" y="342888"/>
                  </a:lnTo>
                  <a:lnTo>
                    <a:pt x="8679" y="362111"/>
                  </a:lnTo>
                  <a:lnTo>
                    <a:pt x="9262" y="381852"/>
                  </a:lnTo>
                  <a:lnTo>
                    <a:pt x="9840" y="401483"/>
                  </a:lnTo>
                  <a:lnTo>
                    <a:pt x="10768" y="419970"/>
                  </a:lnTo>
                  <a:lnTo>
                    <a:pt x="12207" y="436827"/>
                  </a:lnTo>
                  <a:lnTo>
                    <a:pt x="13999" y="451647"/>
                  </a:lnTo>
                  <a:lnTo>
                    <a:pt x="15927" y="465289"/>
                  </a:lnTo>
                  <a:lnTo>
                    <a:pt x="18165" y="478947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26095" y="2288366"/>
              <a:ext cx="157638" cy="232089"/>
            </a:xfrm>
            <a:custGeom>
              <a:avLst/>
              <a:gdLst/>
              <a:ahLst/>
              <a:cxnLst/>
              <a:rect l="0" t="0" r="0" b="0"/>
              <a:pathLst>
                <a:path w="157638" h="232089">
                  <a:moveTo>
                    <a:pt x="0" y="21518"/>
                  </a:moveTo>
                  <a:lnTo>
                    <a:pt x="11735" y="21451"/>
                  </a:lnTo>
                  <a:lnTo>
                    <a:pt x="22864" y="20811"/>
                  </a:lnTo>
                  <a:lnTo>
                    <a:pt x="34463" y="19514"/>
                  </a:lnTo>
                  <a:lnTo>
                    <a:pt x="46624" y="17655"/>
                  </a:lnTo>
                  <a:lnTo>
                    <a:pt x="59284" y="15338"/>
                  </a:lnTo>
                  <a:lnTo>
                    <a:pt x="72335" y="12672"/>
                  </a:lnTo>
                  <a:lnTo>
                    <a:pt x="85514" y="9748"/>
                  </a:lnTo>
                  <a:lnTo>
                    <a:pt x="98431" y="6641"/>
                  </a:lnTo>
                  <a:lnTo>
                    <a:pt x="110884" y="3424"/>
                  </a:lnTo>
                  <a:lnTo>
                    <a:pt x="122532" y="791"/>
                  </a:lnTo>
                  <a:lnTo>
                    <a:pt x="132829" y="0"/>
                  </a:lnTo>
                  <a:lnTo>
                    <a:pt x="141596" y="1588"/>
                  </a:lnTo>
                  <a:lnTo>
                    <a:pt x="148652" y="5437"/>
                  </a:lnTo>
                  <a:lnTo>
                    <a:pt x="153651" y="11151"/>
                  </a:lnTo>
                  <a:lnTo>
                    <a:pt x="156602" y="18291"/>
                  </a:lnTo>
                  <a:lnTo>
                    <a:pt x="157637" y="26471"/>
                  </a:lnTo>
                  <a:lnTo>
                    <a:pt x="156827" y="35391"/>
                  </a:lnTo>
                  <a:lnTo>
                    <a:pt x="154402" y="44826"/>
                  </a:lnTo>
                  <a:lnTo>
                    <a:pt x="150845" y="54614"/>
                  </a:lnTo>
                  <a:lnTo>
                    <a:pt x="146782" y="64644"/>
                  </a:lnTo>
                  <a:lnTo>
                    <a:pt x="142607" y="74838"/>
                  </a:lnTo>
                  <a:lnTo>
                    <a:pt x="138333" y="85142"/>
                  </a:lnTo>
                  <a:lnTo>
                    <a:pt x="133704" y="95520"/>
                  </a:lnTo>
                  <a:lnTo>
                    <a:pt x="128593" y="105948"/>
                  </a:lnTo>
                  <a:lnTo>
                    <a:pt x="123177" y="116410"/>
                  </a:lnTo>
                  <a:lnTo>
                    <a:pt x="117841" y="126893"/>
                  </a:lnTo>
                  <a:lnTo>
                    <a:pt x="112805" y="137392"/>
                  </a:lnTo>
                  <a:lnTo>
                    <a:pt x="108119" y="147900"/>
                  </a:lnTo>
                  <a:lnTo>
                    <a:pt x="103744" y="158415"/>
                  </a:lnTo>
                  <a:lnTo>
                    <a:pt x="99617" y="168930"/>
                  </a:lnTo>
                  <a:lnTo>
                    <a:pt x="95634" y="179374"/>
                  </a:lnTo>
                  <a:lnTo>
                    <a:pt x="91164" y="190848"/>
                  </a:lnTo>
                  <a:lnTo>
                    <a:pt x="84692" y="206594"/>
                  </a:lnTo>
                  <a:lnTo>
                    <a:pt x="73700" y="232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52397" y="2573097"/>
              <a:ext cx="315855" cy="31586"/>
            </a:xfrm>
            <a:custGeom>
              <a:avLst/>
              <a:gdLst/>
              <a:ahLst/>
              <a:cxnLst/>
              <a:rect l="0" t="0" r="0" b="0"/>
              <a:pathLst>
                <a:path w="315855" h="31586">
                  <a:moveTo>
                    <a:pt x="315854" y="0"/>
                  </a:moveTo>
                  <a:lnTo>
                    <a:pt x="307053" y="2800"/>
                  </a:lnTo>
                  <a:lnTo>
                    <a:pt x="298706" y="4301"/>
                  </a:lnTo>
                  <a:lnTo>
                    <a:pt x="290003" y="4612"/>
                  </a:lnTo>
                  <a:lnTo>
                    <a:pt x="280709" y="4106"/>
                  </a:lnTo>
                  <a:lnTo>
                    <a:pt x="270566" y="3286"/>
                  </a:lnTo>
                  <a:lnTo>
                    <a:pt x="259516" y="2471"/>
                  </a:lnTo>
                  <a:lnTo>
                    <a:pt x="247504" y="1787"/>
                  </a:lnTo>
                  <a:lnTo>
                    <a:pt x="234385" y="1260"/>
                  </a:lnTo>
                  <a:lnTo>
                    <a:pt x="220189" y="879"/>
                  </a:lnTo>
                  <a:lnTo>
                    <a:pt x="205081" y="777"/>
                  </a:lnTo>
                  <a:lnTo>
                    <a:pt x="189263" y="1234"/>
                  </a:lnTo>
                  <a:lnTo>
                    <a:pt x="172919" y="2355"/>
                  </a:lnTo>
                  <a:lnTo>
                    <a:pt x="156199" y="4091"/>
                  </a:lnTo>
                  <a:lnTo>
                    <a:pt x="139215" y="6326"/>
                  </a:lnTo>
                  <a:lnTo>
                    <a:pt x="122054" y="8941"/>
                  </a:lnTo>
                  <a:lnTo>
                    <a:pt x="104937" y="11831"/>
                  </a:lnTo>
                  <a:lnTo>
                    <a:pt x="88212" y="14917"/>
                  </a:lnTo>
                  <a:lnTo>
                    <a:pt x="72047" y="18134"/>
                  </a:lnTo>
                  <a:lnTo>
                    <a:pt x="56841" y="21288"/>
                  </a:lnTo>
                  <a:lnTo>
                    <a:pt x="41702" y="24361"/>
                  </a:lnTo>
                  <a:lnTo>
                    <a:pt x="24186" y="2762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48377" y="2667681"/>
              <a:ext cx="156787" cy="273098"/>
            </a:xfrm>
            <a:custGeom>
              <a:avLst/>
              <a:gdLst/>
              <a:ahLst/>
              <a:cxnLst/>
              <a:rect l="0" t="0" r="0" b="0"/>
              <a:pathLst>
                <a:path w="156787" h="273098">
                  <a:moveTo>
                    <a:pt x="146175" y="63343"/>
                  </a:moveTo>
                  <a:lnTo>
                    <a:pt x="137441" y="66411"/>
                  </a:lnTo>
                  <a:lnTo>
                    <a:pt x="129734" y="70473"/>
                  </a:lnTo>
                  <a:lnTo>
                    <a:pt x="122332" y="75966"/>
                  </a:lnTo>
                  <a:lnTo>
                    <a:pt x="115071" y="82726"/>
                  </a:lnTo>
                  <a:lnTo>
                    <a:pt x="107892" y="90524"/>
                  </a:lnTo>
                  <a:lnTo>
                    <a:pt x="100771" y="99121"/>
                  </a:lnTo>
                  <a:lnTo>
                    <a:pt x="93854" y="108306"/>
                  </a:lnTo>
                  <a:lnTo>
                    <a:pt x="87435" y="117912"/>
                  </a:lnTo>
                  <a:lnTo>
                    <a:pt x="81633" y="127811"/>
                  </a:lnTo>
                  <a:lnTo>
                    <a:pt x="76246" y="137914"/>
                  </a:lnTo>
                  <a:lnTo>
                    <a:pt x="70861" y="148156"/>
                  </a:lnTo>
                  <a:lnTo>
                    <a:pt x="65240" y="158491"/>
                  </a:lnTo>
                  <a:lnTo>
                    <a:pt x="59480" y="168890"/>
                  </a:lnTo>
                  <a:lnTo>
                    <a:pt x="53913" y="179331"/>
                  </a:lnTo>
                  <a:lnTo>
                    <a:pt x="48727" y="189806"/>
                  </a:lnTo>
                  <a:lnTo>
                    <a:pt x="44109" y="200469"/>
                  </a:lnTo>
                  <a:lnTo>
                    <a:pt x="40313" y="211620"/>
                  </a:lnTo>
                  <a:lnTo>
                    <a:pt x="37407" y="223370"/>
                  </a:lnTo>
                  <a:lnTo>
                    <a:pt x="35780" y="235194"/>
                  </a:lnTo>
                  <a:lnTo>
                    <a:pt x="36194" y="246067"/>
                  </a:lnTo>
                  <a:lnTo>
                    <a:pt x="38884" y="255477"/>
                  </a:lnTo>
                  <a:lnTo>
                    <a:pt x="43622" y="263099"/>
                  </a:lnTo>
                  <a:lnTo>
                    <a:pt x="50008" y="268543"/>
                  </a:lnTo>
                  <a:lnTo>
                    <a:pt x="57634" y="271825"/>
                  </a:lnTo>
                  <a:lnTo>
                    <a:pt x="66158" y="273097"/>
                  </a:lnTo>
                  <a:lnTo>
                    <a:pt x="75316" y="272454"/>
                  </a:lnTo>
                  <a:lnTo>
                    <a:pt x="84914" y="270140"/>
                  </a:lnTo>
                  <a:lnTo>
                    <a:pt x="94814" y="266489"/>
                  </a:lnTo>
                  <a:lnTo>
                    <a:pt x="104919" y="261831"/>
                  </a:lnTo>
                  <a:lnTo>
                    <a:pt x="115154" y="256439"/>
                  </a:lnTo>
                  <a:lnTo>
                    <a:pt x="125147" y="250364"/>
                  </a:lnTo>
                  <a:lnTo>
                    <a:pt x="134251" y="243455"/>
                  </a:lnTo>
                  <a:lnTo>
                    <a:pt x="142179" y="235695"/>
                  </a:lnTo>
                  <a:lnTo>
                    <a:pt x="148654" y="227195"/>
                  </a:lnTo>
                  <a:lnTo>
                    <a:pt x="153255" y="218111"/>
                  </a:lnTo>
                  <a:lnTo>
                    <a:pt x="155935" y="208596"/>
                  </a:lnTo>
                  <a:lnTo>
                    <a:pt x="156786" y="198935"/>
                  </a:lnTo>
                  <a:lnTo>
                    <a:pt x="155853" y="189530"/>
                  </a:lnTo>
                  <a:lnTo>
                    <a:pt x="153336" y="180576"/>
                  </a:lnTo>
                  <a:lnTo>
                    <a:pt x="149378" y="172090"/>
                  </a:lnTo>
                  <a:lnTo>
                    <a:pt x="143981" y="164004"/>
                  </a:lnTo>
                  <a:lnTo>
                    <a:pt x="137279" y="156235"/>
                  </a:lnTo>
                  <a:lnTo>
                    <a:pt x="129510" y="148863"/>
                  </a:lnTo>
                  <a:lnTo>
                    <a:pt x="120925" y="142131"/>
                  </a:lnTo>
                  <a:lnTo>
                    <a:pt x="111744" y="136119"/>
                  </a:lnTo>
                  <a:lnTo>
                    <a:pt x="102139" y="130759"/>
                  </a:lnTo>
                  <a:lnTo>
                    <a:pt x="92239" y="125924"/>
                  </a:lnTo>
                  <a:lnTo>
                    <a:pt x="82140" y="121481"/>
                  </a:lnTo>
                  <a:lnTo>
                    <a:pt x="72071" y="117157"/>
                  </a:lnTo>
                  <a:lnTo>
                    <a:pt x="62383" y="112560"/>
                  </a:lnTo>
                  <a:lnTo>
                    <a:pt x="53237" y="107499"/>
                  </a:lnTo>
                  <a:lnTo>
                    <a:pt x="44621" y="101963"/>
                  </a:lnTo>
                  <a:lnTo>
                    <a:pt x="36447" y="96021"/>
                  </a:lnTo>
                  <a:lnTo>
                    <a:pt x="28617" y="89760"/>
                  </a:lnTo>
                  <a:lnTo>
                    <a:pt x="21206" y="83099"/>
                  </a:lnTo>
                  <a:lnTo>
                    <a:pt x="14447" y="75796"/>
                  </a:lnTo>
                  <a:lnTo>
                    <a:pt x="8431" y="67771"/>
                  </a:lnTo>
                  <a:lnTo>
                    <a:pt x="3578" y="59095"/>
                  </a:lnTo>
                  <a:lnTo>
                    <a:pt x="680" y="49893"/>
                  </a:lnTo>
                  <a:lnTo>
                    <a:pt x="0" y="40303"/>
                  </a:lnTo>
                  <a:lnTo>
                    <a:pt x="1495" y="30763"/>
                  </a:lnTo>
                  <a:lnTo>
                    <a:pt x="5082" y="21970"/>
                  </a:lnTo>
                  <a:lnTo>
                    <a:pt x="10494" y="14255"/>
                  </a:lnTo>
                  <a:lnTo>
                    <a:pt x="17362" y="7925"/>
                  </a:lnTo>
                  <a:lnTo>
                    <a:pt x="25326" y="3422"/>
                  </a:lnTo>
                  <a:lnTo>
                    <a:pt x="34084" y="807"/>
                  </a:lnTo>
                  <a:lnTo>
                    <a:pt x="43401" y="0"/>
                  </a:lnTo>
                  <a:lnTo>
                    <a:pt x="53107" y="963"/>
                  </a:lnTo>
                  <a:lnTo>
                    <a:pt x="63075" y="3495"/>
                  </a:lnTo>
                  <a:lnTo>
                    <a:pt x="73057" y="7294"/>
                  </a:lnTo>
                  <a:lnTo>
                    <a:pt x="82686" y="12051"/>
                  </a:lnTo>
                  <a:lnTo>
                    <a:pt x="91788" y="17501"/>
                  </a:lnTo>
                  <a:lnTo>
                    <a:pt x="100262" y="23327"/>
                  </a:lnTo>
                  <a:lnTo>
                    <a:pt x="108924" y="29833"/>
                  </a:lnTo>
                  <a:lnTo>
                    <a:pt x="119650" y="38702"/>
                  </a:lnTo>
                  <a:lnTo>
                    <a:pt x="135647" y="52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15319" y="3070611"/>
              <a:ext cx="1968830" cy="123668"/>
            </a:xfrm>
            <a:custGeom>
              <a:avLst/>
              <a:gdLst/>
              <a:ahLst/>
              <a:cxnLst/>
              <a:rect l="0" t="0" r="0" b="0"/>
              <a:pathLst>
                <a:path w="1968830" h="123668">
                  <a:moveTo>
                    <a:pt x="1968829" y="7854"/>
                  </a:moveTo>
                  <a:lnTo>
                    <a:pt x="1957027" y="7854"/>
                  </a:lnTo>
                  <a:lnTo>
                    <a:pt x="1945258" y="7854"/>
                  </a:lnTo>
                  <a:lnTo>
                    <a:pt x="1932367" y="7854"/>
                  </a:lnTo>
                  <a:lnTo>
                    <a:pt x="1918519" y="7854"/>
                  </a:lnTo>
                  <a:lnTo>
                    <a:pt x="1904191" y="7854"/>
                  </a:lnTo>
                  <a:lnTo>
                    <a:pt x="1889717" y="7854"/>
                  </a:lnTo>
                  <a:lnTo>
                    <a:pt x="1875094" y="7854"/>
                  </a:lnTo>
                  <a:lnTo>
                    <a:pt x="1860070" y="7854"/>
                  </a:lnTo>
                  <a:lnTo>
                    <a:pt x="1844514" y="7854"/>
                  </a:lnTo>
                  <a:lnTo>
                    <a:pt x="1828118" y="7854"/>
                  </a:lnTo>
                  <a:lnTo>
                    <a:pt x="1810355" y="7854"/>
                  </a:lnTo>
                  <a:lnTo>
                    <a:pt x="1791076" y="7854"/>
                  </a:lnTo>
                  <a:lnTo>
                    <a:pt x="1770924" y="7854"/>
                  </a:lnTo>
                  <a:lnTo>
                    <a:pt x="1751090" y="7854"/>
                  </a:lnTo>
                  <a:lnTo>
                    <a:pt x="1732237" y="7854"/>
                  </a:lnTo>
                  <a:lnTo>
                    <a:pt x="1714496" y="7854"/>
                  </a:lnTo>
                  <a:lnTo>
                    <a:pt x="1697742" y="7854"/>
                  </a:lnTo>
                  <a:lnTo>
                    <a:pt x="1681769" y="7854"/>
                  </a:lnTo>
                  <a:lnTo>
                    <a:pt x="1666381" y="7854"/>
                  </a:lnTo>
                  <a:lnTo>
                    <a:pt x="1651412" y="7854"/>
                  </a:lnTo>
                  <a:lnTo>
                    <a:pt x="1636739" y="7849"/>
                  </a:lnTo>
                  <a:lnTo>
                    <a:pt x="1622271" y="7676"/>
                  </a:lnTo>
                  <a:lnTo>
                    <a:pt x="1607942" y="7028"/>
                  </a:lnTo>
                  <a:lnTo>
                    <a:pt x="1593709" y="5779"/>
                  </a:lnTo>
                  <a:lnTo>
                    <a:pt x="1579539" y="4126"/>
                  </a:lnTo>
                  <a:lnTo>
                    <a:pt x="1565414" y="2478"/>
                  </a:lnTo>
                  <a:lnTo>
                    <a:pt x="1551312" y="1080"/>
                  </a:lnTo>
                  <a:lnTo>
                    <a:pt x="1537062" y="160"/>
                  </a:lnTo>
                  <a:lnTo>
                    <a:pt x="1522350" y="0"/>
                  </a:lnTo>
                  <a:lnTo>
                    <a:pt x="1507041" y="671"/>
                  </a:lnTo>
                  <a:lnTo>
                    <a:pt x="1491165" y="1919"/>
                  </a:lnTo>
                  <a:lnTo>
                    <a:pt x="1474823" y="3287"/>
                  </a:lnTo>
                  <a:lnTo>
                    <a:pt x="1458124" y="4499"/>
                  </a:lnTo>
                  <a:lnTo>
                    <a:pt x="1441164" y="5462"/>
                  </a:lnTo>
                  <a:lnTo>
                    <a:pt x="1424019" y="6182"/>
                  </a:lnTo>
                  <a:lnTo>
                    <a:pt x="1406746" y="6702"/>
                  </a:lnTo>
                  <a:lnTo>
                    <a:pt x="1389383" y="7067"/>
                  </a:lnTo>
                  <a:lnTo>
                    <a:pt x="1371961" y="7320"/>
                  </a:lnTo>
                  <a:lnTo>
                    <a:pt x="1354497" y="7493"/>
                  </a:lnTo>
                  <a:lnTo>
                    <a:pt x="1337006" y="7611"/>
                  </a:lnTo>
                  <a:lnTo>
                    <a:pt x="1319496" y="7691"/>
                  </a:lnTo>
                  <a:lnTo>
                    <a:pt x="1301973" y="7745"/>
                  </a:lnTo>
                  <a:lnTo>
                    <a:pt x="1284443" y="7781"/>
                  </a:lnTo>
                  <a:lnTo>
                    <a:pt x="1266907" y="7805"/>
                  </a:lnTo>
                  <a:lnTo>
                    <a:pt x="1249362" y="7821"/>
                  </a:lnTo>
                  <a:lnTo>
                    <a:pt x="1231647" y="7832"/>
                  </a:lnTo>
                  <a:lnTo>
                    <a:pt x="1213454" y="7839"/>
                  </a:lnTo>
                  <a:lnTo>
                    <a:pt x="1194660" y="7849"/>
                  </a:lnTo>
                  <a:lnTo>
                    <a:pt x="1175462" y="8024"/>
                  </a:lnTo>
                  <a:lnTo>
                    <a:pt x="1156267" y="8675"/>
                  </a:lnTo>
                  <a:lnTo>
                    <a:pt x="1137313" y="9925"/>
                  </a:lnTo>
                  <a:lnTo>
                    <a:pt x="1118500" y="11579"/>
                  </a:lnTo>
                  <a:lnTo>
                    <a:pt x="1099496" y="13228"/>
                  </a:lnTo>
                  <a:lnTo>
                    <a:pt x="1080118" y="14631"/>
                  </a:lnTo>
                  <a:lnTo>
                    <a:pt x="1060340" y="15724"/>
                  </a:lnTo>
                  <a:lnTo>
                    <a:pt x="1040217" y="16532"/>
                  </a:lnTo>
                  <a:lnTo>
                    <a:pt x="1019827" y="17115"/>
                  </a:lnTo>
                  <a:lnTo>
                    <a:pt x="999404" y="17692"/>
                  </a:lnTo>
                  <a:lnTo>
                    <a:pt x="979313" y="18620"/>
                  </a:lnTo>
                  <a:lnTo>
                    <a:pt x="959721" y="20060"/>
                  </a:lnTo>
                  <a:lnTo>
                    <a:pt x="940463" y="21843"/>
                  </a:lnTo>
                  <a:lnTo>
                    <a:pt x="921153" y="23579"/>
                  </a:lnTo>
                  <a:lnTo>
                    <a:pt x="901566" y="25040"/>
                  </a:lnTo>
                  <a:lnTo>
                    <a:pt x="881646" y="26173"/>
                  </a:lnTo>
                  <a:lnTo>
                    <a:pt x="861427" y="27008"/>
                  </a:lnTo>
                  <a:lnTo>
                    <a:pt x="840968" y="27608"/>
                  </a:lnTo>
                  <a:lnTo>
                    <a:pt x="820329" y="28197"/>
                  </a:lnTo>
                  <a:lnTo>
                    <a:pt x="799561" y="29133"/>
                  </a:lnTo>
                  <a:lnTo>
                    <a:pt x="778701" y="30578"/>
                  </a:lnTo>
                  <a:lnTo>
                    <a:pt x="757778" y="32364"/>
                  </a:lnTo>
                  <a:lnTo>
                    <a:pt x="736811" y="34102"/>
                  </a:lnTo>
                  <a:lnTo>
                    <a:pt x="715814" y="35570"/>
                  </a:lnTo>
                  <a:lnTo>
                    <a:pt x="694798" y="36877"/>
                  </a:lnTo>
                  <a:lnTo>
                    <a:pt x="673769" y="38360"/>
                  </a:lnTo>
                  <a:lnTo>
                    <a:pt x="652735" y="40210"/>
                  </a:lnTo>
                  <a:lnTo>
                    <a:pt x="631863" y="42452"/>
                  </a:lnTo>
                  <a:lnTo>
                    <a:pt x="611462" y="45037"/>
                  </a:lnTo>
                  <a:lnTo>
                    <a:pt x="591659" y="47885"/>
                  </a:lnTo>
                  <a:lnTo>
                    <a:pt x="572258" y="50763"/>
                  </a:lnTo>
                  <a:lnTo>
                    <a:pt x="552852" y="53310"/>
                  </a:lnTo>
                  <a:lnTo>
                    <a:pt x="533199" y="55356"/>
                  </a:lnTo>
                  <a:lnTo>
                    <a:pt x="513236" y="57067"/>
                  </a:lnTo>
                  <a:lnTo>
                    <a:pt x="492988" y="58830"/>
                  </a:lnTo>
                  <a:lnTo>
                    <a:pt x="472510" y="60871"/>
                  </a:lnTo>
                  <a:lnTo>
                    <a:pt x="451858" y="63243"/>
                  </a:lnTo>
                  <a:lnTo>
                    <a:pt x="431081" y="65915"/>
                  </a:lnTo>
                  <a:lnTo>
                    <a:pt x="410215" y="68827"/>
                  </a:lnTo>
                  <a:lnTo>
                    <a:pt x="389288" y="71918"/>
                  </a:lnTo>
                  <a:lnTo>
                    <a:pt x="368319" y="75139"/>
                  </a:lnTo>
                  <a:lnTo>
                    <a:pt x="347321" y="78451"/>
                  </a:lnTo>
                  <a:lnTo>
                    <a:pt x="326303" y="81827"/>
                  </a:lnTo>
                  <a:lnTo>
                    <a:pt x="305273" y="85246"/>
                  </a:lnTo>
                  <a:lnTo>
                    <a:pt x="284234" y="88695"/>
                  </a:lnTo>
                  <a:lnTo>
                    <a:pt x="263189" y="92164"/>
                  </a:lnTo>
                  <a:lnTo>
                    <a:pt x="242139" y="95646"/>
                  </a:lnTo>
                  <a:lnTo>
                    <a:pt x="221088" y="99133"/>
                  </a:lnTo>
                  <a:lnTo>
                    <a:pt x="200034" y="102457"/>
                  </a:lnTo>
                  <a:lnTo>
                    <a:pt x="178980" y="105310"/>
                  </a:lnTo>
                  <a:lnTo>
                    <a:pt x="157933" y="107566"/>
                  </a:lnTo>
                  <a:lnTo>
                    <a:pt x="137223" y="109419"/>
                  </a:lnTo>
                  <a:lnTo>
                    <a:pt x="117463" y="111278"/>
                  </a:lnTo>
                  <a:lnTo>
                    <a:pt x="98918" y="113378"/>
                  </a:lnTo>
                  <a:lnTo>
                    <a:pt x="81542" y="115631"/>
                  </a:lnTo>
                  <a:lnTo>
                    <a:pt x="63142" y="117927"/>
                  </a:lnTo>
                  <a:lnTo>
                    <a:pt x="38750" y="120472"/>
                  </a:lnTo>
                  <a:lnTo>
                    <a:pt x="0" y="123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1537160" y="1521564"/>
            <a:ext cx="378072" cy="549524"/>
          </a:xfrm>
          <a:custGeom>
            <a:avLst/>
            <a:gdLst/>
            <a:ahLst/>
            <a:cxnLst/>
            <a:rect l="0" t="0" r="0" b="0"/>
            <a:pathLst>
              <a:path w="378072" h="549524">
                <a:moveTo>
                  <a:pt x="0" y="2041"/>
                </a:moveTo>
                <a:lnTo>
                  <a:pt x="8869" y="4974"/>
                </a:lnTo>
                <a:lnTo>
                  <a:pt x="17856" y="7757"/>
                </a:lnTo>
                <a:lnTo>
                  <a:pt x="27856" y="10652"/>
                </a:lnTo>
                <a:lnTo>
                  <a:pt x="39009" y="13519"/>
                </a:lnTo>
                <a:lnTo>
                  <a:pt x="51469" y="16036"/>
                </a:lnTo>
                <a:lnTo>
                  <a:pt x="65176" y="18047"/>
                </a:lnTo>
                <a:lnTo>
                  <a:pt x="79766" y="19559"/>
                </a:lnTo>
                <a:lnTo>
                  <a:pt x="94695" y="20654"/>
                </a:lnTo>
                <a:lnTo>
                  <a:pt x="109620" y="21431"/>
                </a:lnTo>
                <a:lnTo>
                  <a:pt x="124401" y="22140"/>
                </a:lnTo>
                <a:lnTo>
                  <a:pt x="139011" y="23157"/>
                </a:lnTo>
                <a:lnTo>
                  <a:pt x="153468" y="24651"/>
                </a:lnTo>
                <a:lnTo>
                  <a:pt x="167805" y="26301"/>
                </a:lnTo>
                <a:lnTo>
                  <a:pt x="182051" y="27415"/>
                </a:lnTo>
                <a:lnTo>
                  <a:pt x="196232" y="27646"/>
                </a:lnTo>
                <a:lnTo>
                  <a:pt x="210368" y="27138"/>
                </a:lnTo>
                <a:lnTo>
                  <a:pt x="224473" y="26332"/>
                </a:lnTo>
                <a:lnTo>
                  <a:pt x="238560" y="25526"/>
                </a:lnTo>
                <a:lnTo>
                  <a:pt x="252801" y="24680"/>
                </a:lnTo>
                <a:lnTo>
                  <a:pt x="267507" y="23514"/>
                </a:lnTo>
                <a:lnTo>
                  <a:pt x="282803" y="21881"/>
                </a:lnTo>
                <a:lnTo>
                  <a:pt x="298330" y="19785"/>
                </a:lnTo>
                <a:lnTo>
                  <a:pt x="313374" y="17299"/>
                </a:lnTo>
                <a:lnTo>
                  <a:pt x="327561" y="14508"/>
                </a:lnTo>
                <a:lnTo>
                  <a:pt x="340696" y="11328"/>
                </a:lnTo>
                <a:lnTo>
                  <a:pt x="352599" y="7516"/>
                </a:lnTo>
                <a:lnTo>
                  <a:pt x="363279" y="3045"/>
                </a:lnTo>
                <a:lnTo>
                  <a:pt x="371922" y="0"/>
                </a:lnTo>
                <a:lnTo>
                  <a:pt x="376922" y="713"/>
                </a:lnTo>
                <a:lnTo>
                  <a:pt x="378071" y="4073"/>
                </a:lnTo>
                <a:lnTo>
                  <a:pt x="376346" y="8954"/>
                </a:lnTo>
                <a:lnTo>
                  <a:pt x="372722" y="14867"/>
                </a:lnTo>
                <a:lnTo>
                  <a:pt x="367888" y="21756"/>
                </a:lnTo>
                <a:lnTo>
                  <a:pt x="362284" y="29550"/>
                </a:lnTo>
                <a:lnTo>
                  <a:pt x="356187" y="38263"/>
                </a:lnTo>
                <a:lnTo>
                  <a:pt x="349773" y="48033"/>
                </a:lnTo>
                <a:lnTo>
                  <a:pt x="343147" y="58837"/>
                </a:lnTo>
                <a:lnTo>
                  <a:pt x="336217" y="70519"/>
                </a:lnTo>
                <a:lnTo>
                  <a:pt x="328724" y="82886"/>
                </a:lnTo>
                <a:lnTo>
                  <a:pt x="320567" y="95760"/>
                </a:lnTo>
                <a:lnTo>
                  <a:pt x="311799" y="108998"/>
                </a:lnTo>
                <a:lnTo>
                  <a:pt x="302534" y="122490"/>
                </a:lnTo>
                <a:lnTo>
                  <a:pt x="292902" y="136154"/>
                </a:lnTo>
                <a:lnTo>
                  <a:pt x="283333" y="149770"/>
                </a:lnTo>
                <a:lnTo>
                  <a:pt x="274521" y="162992"/>
                </a:lnTo>
                <a:lnTo>
                  <a:pt x="266780" y="175659"/>
                </a:lnTo>
                <a:lnTo>
                  <a:pt x="259922" y="187624"/>
                </a:lnTo>
                <a:lnTo>
                  <a:pt x="253469" y="198666"/>
                </a:lnTo>
                <a:lnTo>
                  <a:pt x="247090" y="208766"/>
                </a:lnTo>
                <a:lnTo>
                  <a:pt x="240804" y="218211"/>
                </a:lnTo>
                <a:lnTo>
                  <a:pt x="234876" y="227481"/>
                </a:lnTo>
                <a:lnTo>
                  <a:pt x="229434" y="236872"/>
                </a:lnTo>
                <a:lnTo>
                  <a:pt x="224304" y="246487"/>
                </a:lnTo>
                <a:lnTo>
                  <a:pt x="219099" y="256329"/>
                </a:lnTo>
                <a:lnTo>
                  <a:pt x="213597" y="266369"/>
                </a:lnTo>
                <a:lnTo>
                  <a:pt x="207750" y="276893"/>
                </a:lnTo>
                <a:lnTo>
                  <a:pt x="201592" y="288475"/>
                </a:lnTo>
                <a:lnTo>
                  <a:pt x="195187" y="301330"/>
                </a:lnTo>
                <a:lnTo>
                  <a:pt x="188597" y="314877"/>
                </a:lnTo>
                <a:lnTo>
                  <a:pt x="181874" y="327977"/>
                </a:lnTo>
                <a:lnTo>
                  <a:pt x="175062" y="340011"/>
                </a:lnTo>
                <a:lnTo>
                  <a:pt x="168353" y="351038"/>
                </a:lnTo>
                <a:lnTo>
                  <a:pt x="162075" y="361510"/>
                </a:lnTo>
                <a:lnTo>
                  <a:pt x="156366" y="371786"/>
                </a:lnTo>
                <a:lnTo>
                  <a:pt x="151042" y="382367"/>
                </a:lnTo>
                <a:lnTo>
                  <a:pt x="145699" y="393936"/>
                </a:lnTo>
                <a:lnTo>
                  <a:pt x="140106" y="406766"/>
                </a:lnTo>
                <a:lnTo>
                  <a:pt x="134365" y="420624"/>
                </a:lnTo>
                <a:lnTo>
                  <a:pt x="128811" y="434991"/>
                </a:lnTo>
                <a:lnTo>
                  <a:pt x="123624" y="449499"/>
                </a:lnTo>
                <a:lnTo>
                  <a:pt x="118667" y="463815"/>
                </a:lnTo>
                <a:lnTo>
                  <a:pt x="113578" y="477572"/>
                </a:lnTo>
                <a:lnTo>
                  <a:pt x="108163" y="490626"/>
                </a:lnTo>
                <a:lnTo>
                  <a:pt x="102692" y="502765"/>
                </a:lnTo>
                <a:lnTo>
                  <a:pt x="97273" y="514905"/>
                </a:lnTo>
                <a:lnTo>
                  <a:pt x="91427" y="529229"/>
                </a:lnTo>
                <a:lnTo>
                  <a:pt x="84228" y="5495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74114" y="1400290"/>
            <a:ext cx="389555" cy="620398"/>
            <a:chOff x="2074114" y="1400290"/>
            <a:chExt cx="389555" cy="620398"/>
          </a:xfrm>
        </p:grpSpPr>
        <p:sp>
          <p:nvSpPr>
            <p:cNvPr id="17" name="Freeform 16"/>
            <p:cNvSpPr/>
            <p:nvPr/>
          </p:nvSpPr>
          <p:spPr>
            <a:xfrm>
              <a:off x="2163227" y="1400290"/>
              <a:ext cx="207699" cy="226947"/>
            </a:xfrm>
            <a:custGeom>
              <a:avLst/>
              <a:gdLst/>
              <a:ahLst/>
              <a:cxnLst/>
              <a:rect l="0" t="0" r="0" b="0"/>
              <a:pathLst>
                <a:path w="207699" h="226947">
                  <a:moveTo>
                    <a:pt x="89871" y="0"/>
                  </a:moveTo>
                  <a:lnTo>
                    <a:pt x="81137" y="3000"/>
                  </a:lnTo>
                  <a:lnTo>
                    <a:pt x="73430" y="6423"/>
                  </a:lnTo>
                  <a:lnTo>
                    <a:pt x="66023" y="10619"/>
                  </a:lnTo>
                  <a:lnTo>
                    <a:pt x="58589" y="15519"/>
                  </a:lnTo>
                  <a:lnTo>
                    <a:pt x="50762" y="21000"/>
                  </a:lnTo>
                  <a:lnTo>
                    <a:pt x="42393" y="26936"/>
                  </a:lnTo>
                  <a:lnTo>
                    <a:pt x="33823" y="33370"/>
                  </a:lnTo>
                  <a:lnTo>
                    <a:pt x="25756" y="40517"/>
                  </a:lnTo>
                  <a:lnTo>
                    <a:pt x="18560" y="48439"/>
                  </a:lnTo>
                  <a:lnTo>
                    <a:pt x="12425" y="57216"/>
                  </a:lnTo>
                  <a:lnTo>
                    <a:pt x="7529" y="67018"/>
                  </a:lnTo>
                  <a:lnTo>
                    <a:pt x="3836" y="77837"/>
                  </a:lnTo>
                  <a:lnTo>
                    <a:pt x="1323" y="89527"/>
                  </a:lnTo>
                  <a:lnTo>
                    <a:pt x="69" y="101898"/>
                  </a:lnTo>
                  <a:lnTo>
                    <a:pt x="0" y="114769"/>
                  </a:lnTo>
                  <a:lnTo>
                    <a:pt x="916" y="127835"/>
                  </a:lnTo>
                  <a:lnTo>
                    <a:pt x="2593" y="140680"/>
                  </a:lnTo>
                  <a:lnTo>
                    <a:pt x="4834" y="153090"/>
                  </a:lnTo>
                  <a:lnTo>
                    <a:pt x="7643" y="164881"/>
                  </a:lnTo>
                  <a:lnTo>
                    <a:pt x="11205" y="175806"/>
                  </a:lnTo>
                  <a:lnTo>
                    <a:pt x="15570" y="185818"/>
                  </a:lnTo>
                  <a:lnTo>
                    <a:pt x="20806" y="194864"/>
                  </a:lnTo>
                  <a:lnTo>
                    <a:pt x="27077" y="202803"/>
                  </a:lnTo>
                  <a:lnTo>
                    <a:pt x="34378" y="209659"/>
                  </a:lnTo>
                  <a:lnTo>
                    <a:pt x="42723" y="215435"/>
                  </a:lnTo>
                  <a:lnTo>
                    <a:pt x="52226" y="220024"/>
                  </a:lnTo>
                  <a:lnTo>
                    <a:pt x="62838" y="223479"/>
                  </a:lnTo>
                  <a:lnTo>
                    <a:pt x="74217" y="225817"/>
                  </a:lnTo>
                  <a:lnTo>
                    <a:pt x="85847" y="226946"/>
                  </a:lnTo>
                  <a:lnTo>
                    <a:pt x="97403" y="226924"/>
                  </a:lnTo>
                  <a:lnTo>
                    <a:pt x="108602" y="225774"/>
                  </a:lnTo>
                  <a:lnTo>
                    <a:pt x="119122" y="223407"/>
                  </a:lnTo>
                  <a:lnTo>
                    <a:pt x="128862" y="219885"/>
                  </a:lnTo>
                  <a:lnTo>
                    <a:pt x="137894" y="215233"/>
                  </a:lnTo>
                  <a:lnTo>
                    <a:pt x="146355" y="209361"/>
                  </a:lnTo>
                  <a:lnTo>
                    <a:pt x="154385" y="202337"/>
                  </a:lnTo>
                  <a:lnTo>
                    <a:pt x="162102" y="194349"/>
                  </a:lnTo>
                  <a:lnTo>
                    <a:pt x="169599" y="185617"/>
                  </a:lnTo>
                  <a:lnTo>
                    <a:pt x="176933" y="176333"/>
                  </a:lnTo>
                  <a:lnTo>
                    <a:pt x="183826" y="166490"/>
                  </a:lnTo>
                  <a:lnTo>
                    <a:pt x="189696" y="155897"/>
                  </a:lnTo>
                  <a:lnTo>
                    <a:pt x="194312" y="144515"/>
                  </a:lnTo>
                  <a:lnTo>
                    <a:pt x="197919" y="132601"/>
                  </a:lnTo>
                  <a:lnTo>
                    <a:pt x="201038" y="120603"/>
                  </a:lnTo>
                  <a:lnTo>
                    <a:pt x="204014" y="108793"/>
                  </a:lnTo>
                  <a:lnTo>
                    <a:pt x="206523" y="97252"/>
                  </a:lnTo>
                  <a:lnTo>
                    <a:pt x="207698" y="85969"/>
                  </a:lnTo>
                  <a:lnTo>
                    <a:pt x="207154" y="74903"/>
                  </a:lnTo>
                  <a:lnTo>
                    <a:pt x="204974" y="64167"/>
                  </a:lnTo>
                  <a:lnTo>
                    <a:pt x="201444" y="54023"/>
                  </a:lnTo>
                  <a:lnTo>
                    <a:pt x="196877" y="44567"/>
                  </a:lnTo>
                  <a:lnTo>
                    <a:pt x="191387" y="35742"/>
                  </a:lnTo>
                  <a:lnTo>
                    <a:pt x="184886" y="27427"/>
                  </a:lnTo>
                  <a:lnTo>
                    <a:pt x="177407" y="19512"/>
                  </a:lnTo>
                  <a:lnTo>
                    <a:pt x="169099" y="12383"/>
                  </a:lnTo>
                  <a:lnTo>
                    <a:pt x="160145" y="6879"/>
                  </a:lnTo>
                  <a:lnTo>
                    <a:pt x="150717" y="3327"/>
                  </a:lnTo>
                  <a:lnTo>
                    <a:pt x="141023" y="1617"/>
                  </a:lnTo>
                  <a:lnTo>
                    <a:pt x="130142" y="1395"/>
                  </a:lnTo>
                  <a:lnTo>
                    <a:pt x="114887" y="3761"/>
                  </a:lnTo>
                  <a:lnTo>
                    <a:pt x="8987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74114" y="1737202"/>
              <a:ext cx="389555" cy="7854"/>
            </a:xfrm>
            <a:custGeom>
              <a:avLst/>
              <a:gdLst/>
              <a:ahLst/>
              <a:cxnLst/>
              <a:rect l="0" t="0" r="0" b="0"/>
              <a:pathLst>
                <a:path w="389555" h="7854">
                  <a:moveTo>
                    <a:pt x="389554" y="0"/>
                  </a:moveTo>
                  <a:lnTo>
                    <a:pt x="377752" y="0"/>
                  </a:lnTo>
                  <a:lnTo>
                    <a:pt x="365982" y="0"/>
                  </a:lnTo>
                  <a:lnTo>
                    <a:pt x="353092" y="0"/>
                  </a:lnTo>
                  <a:lnTo>
                    <a:pt x="339244" y="0"/>
                  </a:lnTo>
                  <a:lnTo>
                    <a:pt x="324916" y="0"/>
                  </a:lnTo>
                  <a:lnTo>
                    <a:pt x="310447" y="0"/>
                  </a:lnTo>
                  <a:lnTo>
                    <a:pt x="295997" y="0"/>
                  </a:lnTo>
                  <a:lnTo>
                    <a:pt x="281621" y="0"/>
                  </a:lnTo>
                  <a:lnTo>
                    <a:pt x="267322" y="0"/>
                  </a:lnTo>
                  <a:lnTo>
                    <a:pt x="252924" y="0"/>
                  </a:lnTo>
                  <a:lnTo>
                    <a:pt x="238106" y="0"/>
                  </a:lnTo>
                  <a:lnTo>
                    <a:pt x="222728" y="0"/>
                  </a:lnTo>
                  <a:lnTo>
                    <a:pt x="206974" y="0"/>
                  </a:lnTo>
                  <a:lnTo>
                    <a:pt x="191245" y="0"/>
                  </a:lnTo>
                  <a:lnTo>
                    <a:pt x="175780" y="4"/>
                  </a:lnTo>
                  <a:lnTo>
                    <a:pt x="160802" y="177"/>
                  </a:lnTo>
                  <a:lnTo>
                    <a:pt x="146591" y="825"/>
                  </a:lnTo>
                  <a:lnTo>
                    <a:pt x="133215" y="2074"/>
                  </a:lnTo>
                  <a:lnTo>
                    <a:pt x="120419" y="3727"/>
                  </a:lnTo>
                  <a:lnTo>
                    <a:pt x="107746" y="5375"/>
                  </a:lnTo>
                  <a:lnTo>
                    <a:pt x="94916" y="6773"/>
                  </a:lnTo>
                  <a:lnTo>
                    <a:pt x="81840" y="7693"/>
                  </a:lnTo>
                  <a:lnTo>
                    <a:pt x="68521" y="7853"/>
                  </a:lnTo>
                  <a:lnTo>
                    <a:pt x="55019" y="7182"/>
                  </a:lnTo>
                  <a:lnTo>
                    <a:pt x="41989" y="5927"/>
                  </a:lnTo>
                  <a:lnTo>
                    <a:pt x="29383" y="4424"/>
                  </a:lnTo>
                  <a:lnTo>
                    <a:pt x="16093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18786" y="1781368"/>
              <a:ext cx="155370" cy="239320"/>
            </a:xfrm>
            <a:custGeom>
              <a:avLst/>
              <a:gdLst/>
              <a:ahLst/>
              <a:cxnLst/>
              <a:rect l="0" t="0" r="0" b="0"/>
              <a:pathLst>
                <a:path w="155370" h="239320">
                  <a:moveTo>
                    <a:pt x="155369" y="50590"/>
                  </a:moveTo>
                  <a:lnTo>
                    <a:pt x="149502" y="56457"/>
                  </a:lnTo>
                  <a:lnTo>
                    <a:pt x="143937" y="62022"/>
                  </a:lnTo>
                  <a:lnTo>
                    <a:pt x="138133" y="67821"/>
                  </a:lnTo>
                  <a:lnTo>
                    <a:pt x="131880" y="73902"/>
                  </a:lnTo>
                  <a:lnTo>
                    <a:pt x="124902" y="80232"/>
                  </a:lnTo>
                  <a:lnTo>
                    <a:pt x="117125" y="86760"/>
                  </a:lnTo>
                  <a:lnTo>
                    <a:pt x="108796" y="93436"/>
                  </a:lnTo>
                  <a:lnTo>
                    <a:pt x="100365" y="100219"/>
                  </a:lnTo>
                  <a:lnTo>
                    <a:pt x="92105" y="107081"/>
                  </a:lnTo>
                  <a:lnTo>
                    <a:pt x="84103" y="114163"/>
                  </a:lnTo>
                  <a:lnTo>
                    <a:pt x="76350" y="121756"/>
                  </a:lnTo>
                  <a:lnTo>
                    <a:pt x="68802" y="129979"/>
                  </a:lnTo>
                  <a:lnTo>
                    <a:pt x="61412" y="138790"/>
                  </a:lnTo>
                  <a:lnTo>
                    <a:pt x="54136" y="148083"/>
                  </a:lnTo>
                  <a:lnTo>
                    <a:pt x="46950" y="157748"/>
                  </a:lnTo>
                  <a:lnTo>
                    <a:pt x="40157" y="167848"/>
                  </a:lnTo>
                  <a:lnTo>
                    <a:pt x="34353" y="178613"/>
                  </a:lnTo>
                  <a:lnTo>
                    <a:pt x="29800" y="190101"/>
                  </a:lnTo>
                  <a:lnTo>
                    <a:pt x="26914" y="201748"/>
                  </a:lnTo>
                  <a:lnTo>
                    <a:pt x="26408" y="212500"/>
                  </a:lnTo>
                  <a:lnTo>
                    <a:pt x="28444" y="221830"/>
                  </a:lnTo>
                  <a:lnTo>
                    <a:pt x="32728" y="229397"/>
                  </a:lnTo>
                  <a:lnTo>
                    <a:pt x="38800" y="234806"/>
                  </a:lnTo>
                  <a:lnTo>
                    <a:pt x="46208" y="238064"/>
                  </a:lnTo>
                  <a:lnTo>
                    <a:pt x="54414" y="239319"/>
                  </a:lnTo>
                  <a:lnTo>
                    <a:pt x="62826" y="238666"/>
                  </a:lnTo>
                  <a:lnTo>
                    <a:pt x="71105" y="236344"/>
                  </a:lnTo>
                  <a:lnTo>
                    <a:pt x="79135" y="232689"/>
                  </a:lnTo>
                  <a:lnTo>
                    <a:pt x="86915" y="228028"/>
                  </a:lnTo>
                  <a:lnTo>
                    <a:pt x="94479" y="222634"/>
                  </a:lnTo>
                  <a:lnTo>
                    <a:pt x="101712" y="216557"/>
                  </a:lnTo>
                  <a:lnTo>
                    <a:pt x="108352" y="209647"/>
                  </a:lnTo>
                  <a:lnTo>
                    <a:pt x="114293" y="201886"/>
                  </a:lnTo>
                  <a:lnTo>
                    <a:pt x="119266" y="193386"/>
                  </a:lnTo>
                  <a:lnTo>
                    <a:pt x="122777" y="184302"/>
                  </a:lnTo>
                  <a:lnTo>
                    <a:pt x="124686" y="174786"/>
                  </a:lnTo>
                  <a:lnTo>
                    <a:pt x="125001" y="165125"/>
                  </a:lnTo>
                  <a:lnTo>
                    <a:pt x="123700" y="155720"/>
                  </a:lnTo>
                  <a:lnTo>
                    <a:pt x="120933" y="146771"/>
                  </a:lnTo>
                  <a:lnTo>
                    <a:pt x="116805" y="138458"/>
                  </a:lnTo>
                  <a:lnTo>
                    <a:pt x="111293" y="131020"/>
                  </a:lnTo>
                  <a:lnTo>
                    <a:pt x="104515" y="124499"/>
                  </a:lnTo>
                  <a:lnTo>
                    <a:pt x="96694" y="118780"/>
                  </a:lnTo>
                  <a:lnTo>
                    <a:pt x="88075" y="113696"/>
                  </a:lnTo>
                  <a:lnTo>
                    <a:pt x="78871" y="109088"/>
                  </a:lnTo>
                  <a:lnTo>
                    <a:pt x="69250" y="104820"/>
                  </a:lnTo>
                  <a:lnTo>
                    <a:pt x="59340" y="100793"/>
                  </a:lnTo>
                  <a:lnTo>
                    <a:pt x="49234" y="96928"/>
                  </a:lnTo>
                  <a:lnTo>
                    <a:pt x="39160" y="93009"/>
                  </a:lnTo>
                  <a:lnTo>
                    <a:pt x="29470" y="88692"/>
                  </a:lnTo>
                  <a:lnTo>
                    <a:pt x="20335" y="83818"/>
                  </a:lnTo>
                  <a:lnTo>
                    <a:pt x="12236" y="78238"/>
                  </a:lnTo>
                  <a:lnTo>
                    <a:pt x="6006" y="71736"/>
                  </a:lnTo>
                  <a:lnTo>
                    <a:pt x="1935" y="64290"/>
                  </a:lnTo>
                  <a:lnTo>
                    <a:pt x="0" y="56188"/>
                  </a:lnTo>
                  <a:lnTo>
                    <a:pt x="130" y="47912"/>
                  </a:lnTo>
                  <a:lnTo>
                    <a:pt x="2073" y="39760"/>
                  </a:lnTo>
                  <a:lnTo>
                    <a:pt x="5629" y="32001"/>
                  </a:lnTo>
                  <a:lnTo>
                    <a:pt x="10748" y="24944"/>
                  </a:lnTo>
                  <a:lnTo>
                    <a:pt x="17264" y="18686"/>
                  </a:lnTo>
                  <a:lnTo>
                    <a:pt x="25077" y="13315"/>
                  </a:lnTo>
                  <a:lnTo>
                    <a:pt x="34223" y="8998"/>
                  </a:lnTo>
                  <a:lnTo>
                    <a:pt x="44599" y="5721"/>
                  </a:lnTo>
                  <a:lnTo>
                    <a:pt x="55990" y="3332"/>
                  </a:lnTo>
                  <a:lnTo>
                    <a:pt x="68160" y="1638"/>
                  </a:lnTo>
                  <a:lnTo>
                    <a:pt x="80893" y="466"/>
                  </a:lnTo>
                  <a:lnTo>
                    <a:pt x="93696" y="0"/>
                  </a:lnTo>
                  <a:lnTo>
                    <a:pt x="105832" y="743"/>
                  </a:lnTo>
                  <a:lnTo>
                    <a:pt x="116944" y="2878"/>
                  </a:lnTo>
                  <a:lnTo>
                    <a:pt x="126741" y="6552"/>
                  </a:lnTo>
                  <a:lnTo>
                    <a:pt x="135770" y="12712"/>
                  </a:lnTo>
                  <a:lnTo>
                    <a:pt x="144823" y="2525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105492" y="1295005"/>
            <a:ext cx="2642654" cy="747524"/>
            <a:chOff x="1105492" y="1295005"/>
            <a:chExt cx="2642654" cy="747524"/>
          </a:xfrm>
        </p:grpSpPr>
        <p:sp>
          <p:nvSpPr>
            <p:cNvPr id="21" name="Freeform 20"/>
            <p:cNvSpPr/>
            <p:nvPr/>
          </p:nvSpPr>
          <p:spPr>
            <a:xfrm>
              <a:off x="1473989" y="1473989"/>
              <a:ext cx="494841" cy="568540"/>
            </a:xfrm>
            <a:custGeom>
              <a:avLst/>
              <a:gdLst/>
              <a:ahLst/>
              <a:cxnLst/>
              <a:rect l="0" t="0" r="0" b="0"/>
              <a:pathLst>
                <a:path w="494841" h="568540">
                  <a:moveTo>
                    <a:pt x="494840" y="0"/>
                  </a:moveTo>
                  <a:lnTo>
                    <a:pt x="486105" y="3068"/>
                  </a:lnTo>
                  <a:lnTo>
                    <a:pt x="478399" y="7130"/>
                  </a:lnTo>
                  <a:lnTo>
                    <a:pt x="470992" y="12628"/>
                  </a:lnTo>
                  <a:lnTo>
                    <a:pt x="463558" y="19561"/>
                  </a:lnTo>
                  <a:lnTo>
                    <a:pt x="455731" y="28007"/>
                  </a:lnTo>
                  <a:lnTo>
                    <a:pt x="447357" y="37848"/>
                  </a:lnTo>
                  <a:lnTo>
                    <a:pt x="438614" y="48513"/>
                  </a:lnTo>
                  <a:lnTo>
                    <a:pt x="429899" y="59118"/>
                  </a:lnTo>
                  <a:lnTo>
                    <a:pt x="421445" y="69167"/>
                  </a:lnTo>
                  <a:lnTo>
                    <a:pt x="413312" y="78537"/>
                  </a:lnTo>
                  <a:lnTo>
                    <a:pt x="405471" y="87290"/>
                  </a:lnTo>
                  <a:lnTo>
                    <a:pt x="397864" y="95552"/>
                  </a:lnTo>
                  <a:lnTo>
                    <a:pt x="390434" y="103610"/>
                  </a:lnTo>
                  <a:lnTo>
                    <a:pt x="383131" y="111876"/>
                  </a:lnTo>
                  <a:lnTo>
                    <a:pt x="375918" y="120552"/>
                  </a:lnTo>
                  <a:lnTo>
                    <a:pt x="368768" y="129501"/>
                  </a:lnTo>
                  <a:lnTo>
                    <a:pt x="361660" y="138355"/>
                  </a:lnTo>
                  <a:lnTo>
                    <a:pt x="354581" y="146903"/>
                  </a:lnTo>
                  <a:lnTo>
                    <a:pt x="347522" y="155099"/>
                  </a:lnTo>
                  <a:lnTo>
                    <a:pt x="340476" y="162983"/>
                  </a:lnTo>
                  <a:lnTo>
                    <a:pt x="333439" y="170622"/>
                  </a:lnTo>
                  <a:lnTo>
                    <a:pt x="326408" y="178244"/>
                  </a:lnTo>
                  <a:lnTo>
                    <a:pt x="319381" y="186208"/>
                  </a:lnTo>
                  <a:lnTo>
                    <a:pt x="312357" y="194683"/>
                  </a:lnTo>
                  <a:lnTo>
                    <a:pt x="305334" y="203664"/>
                  </a:lnTo>
                  <a:lnTo>
                    <a:pt x="298313" y="213073"/>
                  </a:lnTo>
                  <a:lnTo>
                    <a:pt x="291292" y="222806"/>
                  </a:lnTo>
                  <a:lnTo>
                    <a:pt x="284272" y="232612"/>
                  </a:lnTo>
                  <a:lnTo>
                    <a:pt x="277252" y="242115"/>
                  </a:lnTo>
                  <a:lnTo>
                    <a:pt x="270233" y="251138"/>
                  </a:lnTo>
                  <a:lnTo>
                    <a:pt x="263213" y="259841"/>
                  </a:lnTo>
                  <a:lnTo>
                    <a:pt x="256194" y="268604"/>
                  </a:lnTo>
                  <a:lnTo>
                    <a:pt x="249170" y="277651"/>
                  </a:lnTo>
                  <a:lnTo>
                    <a:pt x="241978" y="287034"/>
                  </a:lnTo>
                  <a:lnTo>
                    <a:pt x="234311" y="296719"/>
                  </a:lnTo>
                  <a:lnTo>
                    <a:pt x="226043" y="306646"/>
                  </a:lnTo>
                  <a:lnTo>
                    <a:pt x="217372" y="316754"/>
                  </a:lnTo>
                  <a:lnTo>
                    <a:pt x="208704" y="326992"/>
                  </a:lnTo>
                  <a:lnTo>
                    <a:pt x="200283" y="337318"/>
                  </a:lnTo>
                  <a:lnTo>
                    <a:pt x="192171" y="347539"/>
                  </a:lnTo>
                  <a:lnTo>
                    <a:pt x="184344" y="357328"/>
                  </a:lnTo>
                  <a:lnTo>
                    <a:pt x="176742" y="366547"/>
                  </a:lnTo>
                  <a:lnTo>
                    <a:pt x="169145" y="375382"/>
                  </a:lnTo>
                  <a:lnTo>
                    <a:pt x="161199" y="384235"/>
                  </a:lnTo>
                  <a:lnTo>
                    <a:pt x="152740" y="393342"/>
                  </a:lnTo>
                  <a:lnTo>
                    <a:pt x="143938" y="402765"/>
                  </a:lnTo>
                  <a:lnTo>
                    <a:pt x="135184" y="412478"/>
                  </a:lnTo>
                  <a:lnTo>
                    <a:pt x="126703" y="422418"/>
                  </a:lnTo>
                  <a:lnTo>
                    <a:pt x="118551" y="432365"/>
                  </a:lnTo>
                  <a:lnTo>
                    <a:pt x="110698" y="441963"/>
                  </a:lnTo>
                  <a:lnTo>
                    <a:pt x="103078" y="451050"/>
                  </a:lnTo>
                  <a:lnTo>
                    <a:pt x="95470" y="459796"/>
                  </a:lnTo>
                  <a:lnTo>
                    <a:pt x="87515" y="468587"/>
                  </a:lnTo>
                  <a:lnTo>
                    <a:pt x="79051" y="477649"/>
                  </a:lnTo>
                  <a:lnTo>
                    <a:pt x="70246" y="486872"/>
                  </a:lnTo>
                  <a:lnTo>
                    <a:pt x="61489" y="495918"/>
                  </a:lnTo>
                  <a:lnTo>
                    <a:pt x="53006" y="504601"/>
                  </a:lnTo>
                  <a:lnTo>
                    <a:pt x="44854" y="513060"/>
                  </a:lnTo>
                  <a:lnTo>
                    <a:pt x="37000" y="521653"/>
                  </a:lnTo>
                  <a:lnTo>
                    <a:pt x="29394" y="530569"/>
                  </a:lnTo>
                  <a:lnTo>
                    <a:pt x="22278" y="539386"/>
                  </a:lnTo>
                  <a:lnTo>
                    <a:pt x="15495" y="548028"/>
                  </a:lnTo>
                  <a:lnTo>
                    <a:pt x="8446" y="557257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05492" y="1295005"/>
              <a:ext cx="173674" cy="347441"/>
            </a:xfrm>
            <a:custGeom>
              <a:avLst/>
              <a:gdLst/>
              <a:ahLst/>
              <a:cxnLst/>
              <a:rect l="0" t="0" r="0" b="0"/>
              <a:pathLst>
                <a:path w="173674" h="347441">
                  <a:moveTo>
                    <a:pt x="136870" y="0"/>
                  </a:moveTo>
                  <a:lnTo>
                    <a:pt x="131003" y="5934"/>
                  </a:lnTo>
                  <a:lnTo>
                    <a:pt x="125438" y="12139"/>
                  </a:lnTo>
                  <a:lnTo>
                    <a:pt x="119644" y="19235"/>
                  </a:lnTo>
                  <a:lnTo>
                    <a:pt x="113736" y="27175"/>
                  </a:lnTo>
                  <a:lnTo>
                    <a:pt x="108054" y="35822"/>
                  </a:lnTo>
                  <a:lnTo>
                    <a:pt x="102775" y="45021"/>
                  </a:lnTo>
                  <a:lnTo>
                    <a:pt x="97751" y="54793"/>
                  </a:lnTo>
                  <a:lnTo>
                    <a:pt x="92617" y="65331"/>
                  </a:lnTo>
                  <a:lnTo>
                    <a:pt x="87162" y="76673"/>
                  </a:lnTo>
                  <a:lnTo>
                    <a:pt x="81346" y="88559"/>
                  </a:lnTo>
                  <a:lnTo>
                    <a:pt x="75208" y="100536"/>
                  </a:lnTo>
                  <a:lnTo>
                    <a:pt x="68822" y="112338"/>
                  </a:lnTo>
                  <a:lnTo>
                    <a:pt x="62414" y="124043"/>
                  </a:lnTo>
                  <a:lnTo>
                    <a:pt x="56345" y="135967"/>
                  </a:lnTo>
                  <a:lnTo>
                    <a:pt x="50781" y="148282"/>
                  </a:lnTo>
                  <a:lnTo>
                    <a:pt x="45554" y="160842"/>
                  </a:lnTo>
                  <a:lnTo>
                    <a:pt x="40278" y="173280"/>
                  </a:lnTo>
                  <a:lnTo>
                    <a:pt x="34730" y="185390"/>
                  </a:lnTo>
                  <a:lnTo>
                    <a:pt x="29019" y="197133"/>
                  </a:lnTo>
                  <a:lnTo>
                    <a:pt x="23485" y="208552"/>
                  </a:lnTo>
                  <a:lnTo>
                    <a:pt x="18321" y="219719"/>
                  </a:lnTo>
                  <a:lnTo>
                    <a:pt x="13718" y="230862"/>
                  </a:lnTo>
                  <a:lnTo>
                    <a:pt x="9932" y="242344"/>
                  </a:lnTo>
                  <a:lnTo>
                    <a:pt x="7028" y="254329"/>
                  </a:lnTo>
                  <a:lnTo>
                    <a:pt x="5232" y="266651"/>
                  </a:lnTo>
                  <a:lnTo>
                    <a:pt x="5001" y="278922"/>
                  </a:lnTo>
                  <a:lnTo>
                    <a:pt x="6444" y="290908"/>
                  </a:lnTo>
                  <a:lnTo>
                    <a:pt x="9531" y="302227"/>
                  </a:lnTo>
                  <a:lnTo>
                    <a:pt x="14269" y="312296"/>
                  </a:lnTo>
                  <a:lnTo>
                    <a:pt x="20493" y="320906"/>
                  </a:lnTo>
                  <a:lnTo>
                    <a:pt x="27925" y="327856"/>
                  </a:lnTo>
                  <a:lnTo>
                    <a:pt x="36275" y="332782"/>
                  </a:lnTo>
                  <a:lnTo>
                    <a:pt x="45299" y="335689"/>
                  </a:lnTo>
                  <a:lnTo>
                    <a:pt x="54967" y="336864"/>
                  </a:lnTo>
                  <a:lnTo>
                    <a:pt x="65442" y="336680"/>
                  </a:lnTo>
                  <a:lnTo>
                    <a:pt x="76739" y="335485"/>
                  </a:lnTo>
                  <a:lnTo>
                    <a:pt x="88427" y="333398"/>
                  </a:lnTo>
                  <a:lnTo>
                    <a:pt x="99741" y="330329"/>
                  </a:lnTo>
                  <a:lnTo>
                    <a:pt x="110274" y="326303"/>
                  </a:lnTo>
                  <a:lnTo>
                    <a:pt x="119974" y="321466"/>
                  </a:lnTo>
                  <a:lnTo>
                    <a:pt x="128949" y="315995"/>
                  </a:lnTo>
                  <a:lnTo>
                    <a:pt x="137352" y="310049"/>
                  </a:lnTo>
                  <a:lnTo>
                    <a:pt x="145166" y="303599"/>
                  </a:lnTo>
                  <a:lnTo>
                    <a:pt x="152202" y="296437"/>
                  </a:lnTo>
                  <a:lnTo>
                    <a:pt x="158416" y="288503"/>
                  </a:lnTo>
                  <a:lnTo>
                    <a:pt x="163745" y="279717"/>
                  </a:lnTo>
                  <a:lnTo>
                    <a:pt x="168026" y="269909"/>
                  </a:lnTo>
                  <a:lnTo>
                    <a:pt x="171266" y="259094"/>
                  </a:lnTo>
                  <a:lnTo>
                    <a:pt x="173289" y="247746"/>
                  </a:lnTo>
                  <a:lnTo>
                    <a:pt x="173673" y="236670"/>
                  </a:lnTo>
                  <a:lnTo>
                    <a:pt x="172333" y="226312"/>
                  </a:lnTo>
                  <a:lnTo>
                    <a:pt x="169315" y="217242"/>
                  </a:lnTo>
                  <a:lnTo>
                    <a:pt x="164623" y="210286"/>
                  </a:lnTo>
                  <a:lnTo>
                    <a:pt x="158429" y="205694"/>
                  </a:lnTo>
                  <a:lnTo>
                    <a:pt x="151018" y="203391"/>
                  </a:lnTo>
                  <a:lnTo>
                    <a:pt x="142682" y="203267"/>
                  </a:lnTo>
                  <a:lnTo>
                    <a:pt x="133671" y="205031"/>
                  </a:lnTo>
                  <a:lnTo>
                    <a:pt x="124182" y="208295"/>
                  </a:lnTo>
                  <a:lnTo>
                    <a:pt x="114360" y="212685"/>
                  </a:lnTo>
                  <a:lnTo>
                    <a:pt x="104309" y="217899"/>
                  </a:lnTo>
                  <a:lnTo>
                    <a:pt x="94103" y="224023"/>
                  </a:lnTo>
                  <a:lnTo>
                    <a:pt x="83790" y="231497"/>
                  </a:lnTo>
                  <a:lnTo>
                    <a:pt x="73411" y="240453"/>
                  </a:lnTo>
                  <a:lnTo>
                    <a:pt x="63153" y="250740"/>
                  </a:lnTo>
                  <a:lnTo>
                    <a:pt x="53338" y="262095"/>
                  </a:lnTo>
                  <a:lnTo>
                    <a:pt x="44110" y="274245"/>
                  </a:lnTo>
                  <a:lnTo>
                    <a:pt x="35552" y="286744"/>
                  </a:lnTo>
                  <a:lnTo>
                    <a:pt x="26825" y="300417"/>
                  </a:lnTo>
                  <a:lnTo>
                    <a:pt x="16046" y="31869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32124" y="164244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63"/>
                  </a:lnTo>
                  <a:lnTo>
                    <a:pt x="13264" y="46624"/>
                  </a:lnTo>
                  <a:lnTo>
                    <a:pt x="12416" y="59284"/>
                  </a:lnTo>
                  <a:lnTo>
                    <a:pt x="11814" y="72331"/>
                  </a:lnTo>
                  <a:lnTo>
                    <a:pt x="11197" y="85442"/>
                  </a:lnTo>
                  <a:lnTo>
                    <a:pt x="9966" y="99596"/>
                  </a:lnTo>
                  <a:lnTo>
                    <a:pt x="6892" y="11827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00538" y="172667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5"/>
                  </a:lnTo>
                  <a:lnTo>
                    <a:pt x="69368" y="178"/>
                  </a:lnTo>
                  <a:lnTo>
                    <a:pt x="57356" y="826"/>
                  </a:lnTo>
                  <a:lnTo>
                    <a:pt x="45567" y="2074"/>
                  </a:lnTo>
                  <a:lnTo>
                    <a:pt x="34520" y="3736"/>
                  </a:lnTo>
                  <a:lnTo>
                    <a:pt x="23996" y="5563"/>
                  </a:lnTo>
                  <a:lnTo>
                    <a:pt x="13073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02470" y="1420318"/>
              <a:ext cx="166567" cy="263161"/>
            </a:xfrm>
            <a:custGeom>
              <a:avLst/>
              <a:gdLst/>
              <a:ahLst/>
              <a:cxnLst/>
              <a:rect l="0" t="0" r="0" b="0"/>
              <a:pathLst>
                <a:path w="166567" h="263161">
                  <a:moveTo>
                    <a:pt x="166566" y="43143"/>
                  </a:moveTo>
                  <a:lnTo>
                    <a:pt x="160698" y="49010"/>
                  </a:lnTo>
                  <a:lnTo>
                    <a:pt x="155134" y="54575"/>
                  </a:lnTo>
                  <a:lnTo>
                    <a:pt x="149334" y="60378"/>
                  </a:lnTo>
                  <a:lnTo>
                    <a:pt x="143254" y="66632"/>
                  </a:lnTo>
                  <a:lnTo>
                    <a:pt x="136924" y="73610"/>
                  </a:lnTo>
                  <a:lnTo>
                    <a:pt x="130396" y="81391"/>
                  </a:lnTo>
                  <a:lnTo>
                    <a:pt x="123720" y="89893"/>
                  </a:lnTo>
                  <a:lnTo>
                    <a:pt x="116937" y="98972"/>
                  </a:lnTo>
                  <a:lnTo>
                    <a:pt x="110080" y="108486"/>
                  </a:lnTo>
                  <a:lnTo>
                    <a:pt x="103170" y="118313"/>
                  </a:lnTo>
                  <a:lnTo>
                    <a:pt x="96225" y="128363"/>
                  </a:lnTo>
                  <a:lnTo>
                    <a:pt x="89261" y="138571"/>
                  </a:lnTo>
                  <a:lnTo>
                    <a:pt x="82448" y="149053"/>
                  </a:lnTo>
                  <a:lnTo>
                    <a:pt x="76099" y="160082"/>
                  </a:lnTo>
                  <a:lnTo>
                    <a:pt x="70353" y="171764"/>
                  </a:lnTo>
                  <a:lnTo>
                    <a:pt x="65342" y="184052"/>
                  </a:lnTo>
                  <a:lnTo>
                    <a:pt x="61275" y="196832"/>
                  </a:lnTo>
                  <a:lnTo>
                    <a:pt x="58184" y="209973"/>
                  </a:lnTo>
                  <a:lnTo>
                    <a:pt x="56430" y="222882"/>
                  </a:lnTo>
                  <a:lnTo>
                    <a:pt x="56759" y="234556"/>
                  </a:lnTo>
                  <a:lnTo>
                    <a:pt x="59391" y="244541"/>
                  </a:lnTo>
                  <a:lnTo>
                    <a:pt x="64091" y="252565"/>
                  </a:lnTo>
                  <a:lnTo>
                    <a:pt x="70451" y="258287"/>
                  </a:lnTo>
                  <a:lnTo>
                    <a:pt x="78055" y="261759"/>
                  </a:lnTo>
                  <a:lnTo>
                    <a:pt x="86394" y="263160"/>
                  </a:lnTo>
                  <a:lnTo>
                    <a:pt x="94896" y="262605"/>
                  </a:lnTo>
                  <a:lnTo>
                    <a:pt x="103231" y="260344"/>
                  </a:lnTo>
                  <a:lnTo>
                    <a:pt x="111130" y="256560"/>
                  </a:lnTo>
                  <a:lnTo>
                    <a:pt x="118288" y="251281"/>
                  </a:lnTo>
                  <a:lnTo>
                    <a:pt x="124612" y="244658"/>
                  </a:lnTo>
                  <a:lnTo>
                    <a:pt x="129860" y="236941"/>
                  </a:lnTo>
                  <a:lnTo>
                    <a:pt x="133563" y="228392"/>
                  </a:lnTo>
                  <a:lnTo>
                    <a:pt x="135604" y="219239"/>
                  </a:lnTo>
                  <a:lnTo>
                    <a:pt x="136010" y="209823"/>
                  </a:lnTo>
                  <a:lnTo>
                    <a:pt x="134771" y="200581"/>
                  </a:lnTo>
                  <a:lnTo>
                    <a:pt x="132049" y="191738"/>
                  </a:lnTo>
                  <a:lnTo>
                    <a:pt x="128122" y="183327"/>
                  </a:lnTo>
                  <a:lnTo>
                    <a:pt x="123278" y="175290"/>
                  </a:lnTo>
                  <a:lnTo>
                    <a:pt x="117765" y="167549"/>
                  </a:lnTo>
                  <a:lnTo>
                    <a:pt x="111778" y="160026"/>
                  </a:lnTo>
                  <a:lnTo>
                    <a:pt x="105461" y="152661"/>
                  </a:lnTo>
                  <a:lnTo>
                    <a:pt x="98907" y="145406"/>
                  </a:lnTo>
                  <a:lnTo>
                    <a:pt x="91862" y="138227"/>
                  </a:lnTo>
                  <a:lnTo>
                    <a:pt x="83762" y="131100"/>
                  </a:lnTo>
                  <a:lnTo>
                    <a:pt x="74389" y="124008"/>
                  </a:lnTo>
                  <a:lnTo>
                    <a:pt x="64161" y="116941"/>
                  </a:lnTo>
                  <a:lnTo>
                    <a:pt x="53910" y="109889"/>
                  </a:lnTo>
                  <a:lnTo>
                    <a:pt x="44129" y="102848"/>
                  </a:lnTo>
                  <a:lnTo>
                    <a:pt x="34953" y="95814"/>
                  </a:lnTo>
                  <a:lnTo>
                    <a:pt x="26337" y="88786"/>
                  </a:lnTo>
                  <a:lnTo>
                    <a:pt x="18189" y="81756"/>
                  </a:lnTo>
                  <a:lnTo>
                    <a:pt x="10887" y="74560"/>
                  </a:lnTo>
                  <a:lnTo>
                    <a:pt x="5259" y="66889"/>
                  </a:lnTo>
                  <a:lnTo>
                    <a:pt x="1626" y="58620"/>
                  </a:lnTo>
                  <a:lnTo>
                    <a:pt x="0" y="49947"/>
                  </a:lnTo>
                  <a:lnTo>
                    <a:pt x="345" y="41279"/>
                  </a:lnTo>
                  <a:lnTo>
                    <a:pt x="2435" y="32861"/>
                  </a:lnTo>
                  <a:lnTo>
                    <a:pt x="6091" y="24921"/>
                  </a:lnTo>
                  <a:lnTo>
                    <a:pt x="11278" y="17743"/>
                  </a:lnTo>
                  <a:lnTo>
                    <a:pt x="17835" y="11408"/>
                  </a:lnTo>
                  <a:lnTo>
                    <a:pt x="25506" y="6155"/>
                  </a:lnTo>
                  <a:lnTo>
                    <a:pt x="34024" y="2450"/>
                  </a:lnTo>
                  <a:lnTo>
                    <a:pt x="43156" y="406"/>
                  </a:lnTo>
                  <a:lnTo>
                    <a:pt x="52558" y="0"/>
                  </a:lnTo>
                  <a:lnTo>
                    <a:pt x="61789" y="1239"/>
                  </a:lnTo>
                  <a:lnTo>
                    <a:pt x="70621" y="3956"/>
                  </a:lnTo>
                  <a:lnTo>
                    <a:pt x="78912" y="7757"/>
                  </a:lnTo>
                  <a:lnTo>
                    <a:pt x="87431" y="12593"/>
                  </a:lnTo>
                  <a:lnTo>
                    <a:pt x="98039" y="20002"/>
                  </a:lnTo>
                  <a:lnTo>
                    <a:pt x="113923" y="326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79523" y="1737202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22758" y="2866"/>
                  </a:lnTo>
                  <a:lnTo>
                    <a:pt x="213772" y="5008"/>
                  </a:lnTo>
                  <a:lnTo>
                    <a:pt x="203776" y="6616"/>
                  </a:lnTo>
                  <a:lnTo>
                    <a:pt x="192795" y="7969"/>
                  </a:lnTo>
                  <a:lnTo>
                    <a:pt x="180984" y="9466"/>
                  </a:lnTo>
                  <a:lnTo>
                    <a:pt x="168521" y="11312"/>
                  </a:lnTo>
                  <a:lnTo>
                    <a:pt x="155411" y="13379"/>
                  </a:lnTo>
                  <a:lnTo>
                    <a:pt x="141481" y="15312"/>
                  </a:lnTo>
                  <a:lnTo>
                    <a:pt x="126711" y="16913"/>
                  </a:lnTo>
                  <a:lnTo>
                    <a:pt x="111370" y="18309"/>
                  </a:lnTo>
                  <a:lnTo>
                    <a:pt x="95920" y="19853"/>
                  </a:lnTo>
                  <a:lnTo>
                    <a:pt x="80647" y="21740"/>
                  </a:lnTo>
                  <a:lnTo>
                    <a:pt x="65860" y="23846"/>
                  </a:lnTo>
                  <a:lnTo>
                    <a:pt x="50312" y="26028"/>
                  </a:lnTo>
                  <a:lnTo>
                    <a:pt x="30407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75239" y="1838978"/>
              <a:ext cx="109570" cy="200538"/>
            </a:xfrm>
            <a:custGeom>
              <a:avLst/>
              <a:gdLst/>
              <a:ahLst/>
              <a:cxnLst/>
              <a:rect l="0" t="0" r="0" b="0"/>
              <a:pathLst>
                <a:path w="109570" h="200538">
                  <a:moveTo>
                    <a:pt x="109569" y="45623"/>
                  </a:moveTo>
                  <a:lnTo>
                    <a:pt x="103701" y="51490"/>
                  </a:lnTo>
                  <a:lnTo>
                    <a:pt x="98137" y="57055"/>
                  </a:lnTo>
                  <a:lnTo>
                    <a:pt x="92337" y="62858"/>
                  </a:lnTo>
                  <a:lnTo>
                    <a:pt x="86257" y="69112"/>
                  </a:lnTo>
                  <a:lnTo>
                    <a:pt x="79927" y="76090"/>
                  </a:lnTo>
                  <a:lnTo>
                    <a:pt x="73404" y="83876"/>
                  </a:lnTo>
                  <a:lnTo>
                    <a:pt x="66901" y="92550"/>
                  </a:lnTo>
                  <a:lnTo>
                    <a:pt x="60766" y="102278"/>
                  </a:lnTo>
                  <a:lnTo>
                    <a:pt x="55162" y="113040"/>
                  </a:lnTo>
                  <a:lnTo>
                    <a:pt x="50078" y="124520"/>
                  </a:lnTo>
                  <a:lnTo>
                    <a:pt x="45429" y="136218"/>
                  </a:lnTo>
                  <a:lnTo>
                    <a:pt x="41130" y="147820"/>
                  </a:lnTo>
                  <a:lnTo>
                    <a:pt x="37581" y="159049"/>
                  </a:lnTo>
                  <a:lnTo>
                    <a:pt x="35634" y="169589"/>
                  </a:lnTo>
                  <a:lnTo>
                    <a:pt x="35628" y="179329"/>
                  </a:lnTo>
                  <a:lnTo>
                    <a:pt x="37591" y="187852"/>
                  </a:lnTo>
                  <a:lnTo>
                    <a:pt x="41501" y="194374"/>
                  </a:lnTo>
                  <a:lnTo>
                    <a:pt x="47129" y="198639"/>
                  </a:lnTo>
                  <a:lnTo>
                    <a:pt x="53973" y="200537"/>
                  </a:lnTo>
                  <a:lnTo>
                    <a:pt x="61390" y="199849"/>
                  </a:lnTo>
                  <a:lnTo>
                    <a:pt x="68957" y="196719"/>
                  </a:lnTo>
                  <a:lnTo>
                    <a:pt x="76321" y="191552"/>
                  </a:lnTo>
                  <a:lnTo>
                    <a:pt x="83113" y="184813"/>
                  </a:lnTo>
                  <a:lnTo>
                    <a:pt x="89187" y="176917"/>
                  </a:lnTo>
                  <a:lnTo>
                    <a:pt x="94266" y="168196"/>
                  </a:lnTo>
                  <a:lnTo>
                    <a:pt x="97855" y="158899"/>
                  </a:lnTo>
                  <a:lnTo>
                    <a:pt x="99815" y="149208"/>
                  </a:lnTo>
                  <a:lnTo>
                    <a:pt x="99997" y="139415"/>
                  </a:lnTo>
                  <a:lnTo>
                    <a:pt x="98074" y="129912"/>
                  </a:lnTo>
                  <a:lnTo>
                    <a:pt x="94076" y="120895"/>
                  </a:lnTo>
                  <a:lnTo>
                    <a:pt x="88308" y="112534"/>
                  </a:lnTo>
                  <a:lnTo>
                    <a:pt x="81158" y="105064"/>
                  </a:lnTo>
                  <a:lnTo>
                    <a:pt x="72982" y="98516"/>
                  </a:lnTo>
                  <a:lnTo>
                    <a:pt x="64072" y="92609"/>
                  </a:lnTo>
                  <a:lnTo>
                    <a:pt x="54647" y="86867"/>
                  </a:lnTo>
                  <a:lnTo>
                    <a:pt x="44871" y="80998"/>
                  </a:lnTo>
                  <a:lnTo>
                    <a:pt x="35020" y="74900"/>
                  </a:lnTo>
                  <a:lnTo>
                    <a:pt x="25479" y="68574"/>
                  </a:lnTo>
                  <a:lnTo>
                    <a:pt x="16450" y="62056"/>
                  </a:lnTo>
                  <a:lnTo>
                    <a:pt x="8591" y="55390"/>
                  </a:lnTo>
                  <a:lnTo>
                    <a:pt x="3054" y="48615"/>
                  </a:lnTo>
                  <a:lnTo>
                    <a:pt x="263" y="41764"/>
                  </a:lnTo>
                  <a:lnTo>
                    <a:pt x="0" y="34859"/>
                  </a:lnTo>
                  <a:lnTo>
                    <a:pt x="1793" y="27917"/>
                  </a:lnTo>
                  <a:lnTo>
                    <a:pt x="5152" y="20959"/>
                  </a:lnTo>
                  <a:lnTo>
                    <a:pt x="9979" y="14321"/>
                  </a:lnTo>
                  <a:lnTo>
                    <a:pt x="16558" y="8622"/>
                  </a:lnTo>
                  <a:lnTo>
                    <a:pt x="24894" y="4135"/>
                  </a:lnTo>
                  <a:lnTo>
                    <a:pt x="34421" y="1123"/>
                  </a:lnTo>
                  <a:lnTo>
                    <a:pt x="44200" y="0"/>
                  </a:lnTo>
                  <a:lnTo>
                    <a:pt x="53659" y="800"/>
                  </a:lnTo>
                  <a:lnTo>
                    <a:pt x="62507" y="3143"/>
                  </a:lnTo>
                  <a:lnTo>
                    <a:pt x="71526" y="6760"/>
                  </a:lnTo>
                  <a:lnTo>
                    <a:pt x="82617" y="13086"/>
                  </a:lnTo>
                  <a:lnTo>
                    <a:pt x="99040" y="245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32248" y="1652974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54257" y="2875"/>
                  </a:lnTo>
                  <a:lnTo>
                    <a:pt x="44291" y="5342"/>
                  </a:lnTo>
                  <a:lnTo>
                    <a:pt x="28570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63834" y="172667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51478" y="0"/>
                  </a:lnTo>
                  <a:lnTo>
                    <a:pt x="39899" y="0"/>
                  </a:lnTo>
                  <a:lnTo>
                    <a:pt x="246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29411" y="1343149"/>
              <a:ext cx="155564" cy="272273"/>
            </a:xfrm>
            <a:custGeom>
              <a:avLst/>
              <a:gdLst/>
              <a:ahLst/>
              <a:cxnLst/>
              <a:rect l="0" t="0" r="0" b="0"/>
              <a:pathLst>
                <a:path w="155564" h="272273">
                  <a:moveTo>
                    <a:pt x="155563" y="46612"/>
                  </a:moveTo>
                  <a:lnTo>
                    <a:pt x="149695" y="55413"/>
                  </a:lnTo>
                  <a:lnTo>
                    <a:pt x="144131" y="63760"/>
                  </a:lnTo>
                  <a:lnTo>
                    <a:pt x="138331" y="72459"/>
                  </a:lnTo>
                  <a:lnTo>
                    <a:pt x="132251" y="81580"/>
                  </a:lnTo>
                  <a:lnTo>
                    <a:pt x="125921" y="91075"/>
                  </a:lnTo>
                  <a:lnTo>
                    <a:pt x="119393" y="100867"/>
                  </a:lnTo>
                  <a:lnTo>
                    <a:pt x="112717" y="110881"/>
                  </a:lnTo>
                  <a:lnTo>
                    <a:pt x="105934" y="121055"/>
                  </a:lnTo>
                  <a:lnTo>
                    <a:pt x="99081" y="131346"/>
                  </a:lnTo>
                  <a:lnTo>
                    <a:pt x="92345" y="141883"/>
                  </a:lnTo>
                  <a:lnTo>
                    <a:pt x="86048" y="152949"/>
                  </a:lnTo>
                  <a:lnTo>
                    <a:pt x="80327" y="164647"/>
                  </a:lnTo>
                  <a:lnTo>
                    <a:pt x="74995" y="176605"/>
                  </a:lnTo>
                  <a:lnTo>
                    <a:pt x="69646" y="188100"/>
                  </a:lnTo>
                  <a:lnTo>
                    <a:pt x="64054" y="198765"/>
                  </a:lnTo>
                  <a:lnTo>
                    <a:pt x="58483" y="208891"/>
                  </a:lnTo>
                  <a:lnTo>
                    <a:pt x="53576" y="219217"/>
                  </a:lnTo>
                  <a:lnTo>
                    <a:pt x="49660" y="230154"/>
                  </a:lnTo>
                  <a:lnTo>
                    <a:pt x="47218" y="241297"/>
                  </a:lnTo>
                  <a:lnTo>
                    <a:pt x="47019" y="251646"/>
                  </a:lnTo>
                  <a:lnTo>
                    <a:pt x="49263" y="260664"/>
                  </a:lnTo>
                  <a:lnTo>
                    <a:pt x="53688" y="267666"/>
                  </a:lnTo>
                  <a:lnTo>
                    <a:pt x="59856" y="271623"/>
                  </a:lnTo>
                  <a:lnTo>
                    <a:pt x="67328" y="272272"/>
                  </a:lnTo>
                  <a:lnTo>
                    <a:pt x="75578" y="269976"/>
                  </a:lnTo>
                  <a:lnTo>
                    <a:pt x="84019" y="265328"/>
                  </a:lnTo>
                  <a:lnTo>
                    <a:pt x="92312" y="258914"/>
                  </a:lnTo>
                  <a:lnTo>
                    <a:pt x="100183" y="251225"/>
                  </a:lnTo>
                  <a:lnTo>
                    <a:pt x="107322" y="242636"/>
                  </a:lnTo>
                  <a:lnTo>
                    <a:pt x="113634" y="233420"/>
                  </a:lnTo>
                  <a:lnTo>
                    <a:pt x="118874" y="223608"/>
                  </a:lnTo>
                  <a:lnTo>
                    <a:pt x="122571" y="213029"/>
                  </a:lnTo>
                  <a:lnTo>
                    <a:pt x="124609" y="201649"/>
                  </a:lnTo>
                  <a:lnTo>
                    <a:pt x="125012" y="189565"/>
                  </a:lnTo>
                  <a:lnTo>
                    <a:pt x="123771" y="176919"/>
                  </a:lnTo>
                  <a:lnTo>
                    <a:pt x="121044" y="163869"/>
                  </a:lnTo>
                  <a:lnTo>
                    <a:pt x="116943" y="151021"/>
                  </a:lnTo>
                  <a:lnTo>
                    <a:pt x="111450" y="139387"/>
                  </a:lnTo>
                  <a:lnTo>
                    <a:pt x="104688" y="129415"/>
                  </a:lnTo>
                  <a:lnTo>
                    <a:pt x="97049" y="120891"/>
                  </a:lnTo>
                  <a:lnTo>
                    <a:pt x="89083" y="113236"/>
                  </a:lnTo>
                  <a:lnTo>
                    <a:pt x="81136" y="106008"/>
                  </a:lnTo>
                  <a:lnTo>
                    <a:pt x="73343" y="98963"/>
                  </a:lnTo>
                  <a:lnTo>
                    <a:pt x="65731" y="91984"/>
                  </a:lnTo>
                  <a:lnTo>
                    <a:pt x="58274" y="85025"/>
                  </a:lnTo>
                  <a:lnTo>
                    <a:pt x="50773" y="78231"/>
                  </a:lnTo>
                  <a:lnTo>
                    <a:pt x="42890" y="71901"/>
                  </a:lnTo>
                  <a:lnTo>
                    <a:pt x="34480" y="66158"/>
                  </a:lnTo>
                  <a:lnTo>
                    <a:pt x="25879" y="60641"/>
                  </a:lnTo>
                  <a:lnTo>
                    <a:pt x="17792" y="54637"/>
                  </a:lnTo>
                  <a:lnTo>
                    <a:pt x="10591" y="47783"/>
                  </a:lnTo>
                  <a:lnTo>
                    <a:pt x="4792" y="40212"/>
                  </a:lnTo>
                  <a:lnTo>
                    <a:pt x="1186" y="32358"/>
                  </a:lnTo>
                  <a:lnTo>
                    <a:pt x="0" y="24527"/>
                  </a:lnTo>
                  <a:lnTo>
                    <a:pt x="1307" y="17168"/>
                  </a:lnTo>
                  <a:lnTo>
                    <a:pt x="5294" y="10919"/>
                  </a:lnTo>
                  <a:lnTo>
                    <a:pt x="11783" y="6025"/>
                  </a:lnTo>
                  <a:lnTo>
                    <a:pt x="20188" y="2555"/>
                  </a:lnTo>
                  <a:lnTo>
                    <a:pt x="29722" y="586"/>
                  </a:lnTo>
                  <a:lnTo>
                    <a:pt x="39829" y="0"/>
                  </a:lnTo>
                  <a:lnTo>
                    <a:pt x="50203" y="554"/>
                  </a:lnTo>
                  <a:lnTo>
                    <a:pt x="60693" y="1979"/>
                  </a:lnTo>
                  <a:lnTo>
                    <a:pt x="71215" y="4039"/>
                  </a:lnTo>
                  <a:lnTo>
                    <a:pt x="81281" y="6394"/>
                  </a:lnTo>
                  <a:lnTo>
                    <a:pt x="90979" y="8836"/>
                  </a:lnTo>
                  <a:lnTo>
                    <a:pt x="101160" y="11572"/>
                  </a:lnTo>
                  <a:lnTo>
                    <a:pt x="113449" y="150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05989" y="1705616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30421" y="67"/>
                  </a:lnTo>
                  <a:lnTo>
                    <a:pt x="219292" y="707"/>
                  </a:lnTo>
                  <a:lnTo>
                    <a:pt x="207689" y="1999"/>
                  </a:lnTo>
                  <a:lnTo>
                    <a:pt x="195355" y="3686"/>
                  </a:lnTo>
                  <a:lnTo>
                    <a:pt x="182046" y="5354"/>
                  </a:lnTo>
                  <a:lnTo>
                    <a:pt x="167742" y="6772"/>
                  </a:lnTo>
                  <a:lnTo>
                    <a:pt x="152737" y="8043"/>
                  </a:lnTo>
                  <a:lnTo>
                    <a:pt x="137523" y="9502"/>
                  </a:lnTo>
                  <a:lnTo>
                    <a:pt x="122406" y="11330"/>
                  </a:lnTo>
                  <a:lnTo>
                    <a:pt x="107493" y="13388"/>
                  </a:lnTo>
                  <a:lnTo>
                    <a:pt x="92796" y="15316"/>
                  </a:lnTo>
                  <a:lnTo>
                    <a:pt x="78289" y="16911"/>
                  </a:lnTo>
                  <a:lnTo>
                    <a:pt x="64151" y="18136"/>
                  </a:lnTo>
                  <a:lnTo>
                    <a:pt x="49176" y="19166"/>
                  </a:lnTo>
                  <a:lnTo>
                    <a:pt x="29812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61457" y="1767738"/>
              <a:ext cx="117601" cy="227921"/>
            </a:xfrm>
            <a:custGeom>
              <a:avLst/>
              <a:gdLst/>
              <a:ahLst/>
              <a:cxnLst/>
              <a:rect l="0" t="0" r="0" b="0"/>
              <a:pathLst>
                <a:path w="117601" h="227921">
                  <a:moveTo>
                    <a:pt x="112988" y="43163"/>
                  </a:moveTo>
                  <a:lnTo>
                    <a:pt x="107121" y="49165"/>
                  </a:lnTo>
                  <a:lnTo>
                    <a:pt x="101556" y="56009"/>
                  </a:lnTo>
                  <a:lnTo>
                    <a:pt x="95757" y="64397"/>
                  </a:lnTo>
                  <a:lnTo>
                    <a:pt x="89676" y="74025"/>
                  </a:lnTo>
                  <a:lnTo>
                    <a:pt x="83346" y="84339"/>
                  </a:lnTo>
                  <a:lnTo>
                    <a:pt x="76823" y="94951"/>
                  </a:lnTo>
                  <a:lnTo>
                    <a:pt x="70320" y="105822"/>
                  </a:lnTo>
                  <a:lnTo>
                    <a:pt x="64186" y="117170"/>
                  </a:lnTo>
                  <a:lnTo>
                    <a:pt x="58582" y="129091"/>
                  </a:lnTo>
                  <a:lnTo>
                    <a:pt x="53497" y="141383"/>
                  </a:lnTo>
                  <a:lnTo>
                    <a:pt x="48849" y="153641"/>
                  </a:lnTo>
                  <a:lnTo>
                    <a:pt x="44545" y="165629"/>
                  </a:lnTo>
                  <a:lnTo>
                    <a:pt x="40823" y="177291"/>
                  </a:lnTo>
                  <a:lnTo>
                    <a:pt x="38227" y="188655"/>
                  </a:lnTo>
                  <a:lnTo>
                    <a:pt x="36978" y="199762"/>
                  </a:lnTo>
                  <a:lnTo>
                    <a:pt x="37462" y="210017"/>
                  </a:lnTo>
                  <a:lnTo>
                    <a:pt x="40371" y="218240"/>
                  </a:lnTo>
                  <a:lnTo>
                    <a:pt x="45844" y="223948"/>
                  </a:lnTo>
                  <a:lnTo>
                    <a:pt x="53249" y="227135"/>
                  </a:lnTo>
                  <a:lnTo>
                    <a:pt x="61505" y="227920"/>
                  </a:lnTo>
                  <a:lnTo>
                    <a:pt x="69902" y="226632"/>
                  </a:lnTo>
                  <a:lnTo>
                    <a:pt x="78127" y="223702"/>
                  </a:lnTo>
                  <a:lnTo>
                    <a:pt x="86095" y="219543"/>
                  </a:lnTo>
                  <a:lnTo>
                    <a:pt x="93810" y="214489"/>
                  </a:lnTo>
                  <a:lnTo>
                    <a:pt x="100989" y="208472"/>
                  </a:lnTo>
                  <a:lnTo>
                    <a:pt x="107066" y="201072"/>
                  </a:lnTo>
                  <a:lnTo>
                    <a:pt x="111819" y="192169"/>
                  </a:lnTo>
                  <a:lnTo>
                    <a:pt x="115182" y="182088"/>
                  </a:lnTo>
                  <a:lnTo>
                    <a:pt x="117074" y="171403"/>
                  </a:lnTo>
                  <a:lnTo>
                    <a:pt x="117600" y="160517"/>
                  </a:lnTo>
                  <a:lnTo>
                    <a:pt x="116836" y="149785"/>
                  </a:lnTo>
                  <a:lnTo>
                    <a:pt x="114736" y="139585"/>
                  </a:lnTo>
                  <a:lnTo>
                    <a:pt x="111396" y="130068"/>
                  </a:lnTo>
                  <a:lnTo>
                    <a:pt x="106868" y="121356"/>
                  </a:lnTo>
                  <a:lnTo>
                    <a:pt x="101080" y="113644"/>
                  </a:lnTo>
                  <a:lnTo>
                    <a:pt x="94112" y="106934"/>
                  </a:lnTo>
                  <a:lnTo>
                    <a:pt x="86163" y="101087"/>
                  </a:lnTo>
                  <a:lnTo>
                    <a:pt x="77456" y="95917"/>
                  </a:lnTo>
                  <a:lnTo>
                    <a:pt x="68194" y="91250"/>
                  </a:lnTo>
                  <a:lnTo>
                    <a:pt x="58534" y="86944"/>
                  </a:lnTo>
                  <a:lnTo>
                    <a:pt x="48598" y="82891"/>
                  </a:lnTo>
                  <a:lnTo>
                    <a:pt x="38479" y="79004"/>
                  </a:lnTo>
                  <a:lnTo>
                    <a:pt x="28566" y="74900"/>
                  </a:lnTo>
                  <a:lnTo>
                    <a:pt x="19516" y="69926"/>
                  </a:lnTo>
                  <a:lnTo>
                    <a:pt x="11629" y="63798"/>
                  </a:lnTo>
                  <a:lnTo>
                    <a:pt x="5352" y="56562"/>
                  </a:lnTo>
                  <a:lnTo>
                    <a:pt x="1416" y="48409"/>
                  </a:lnTo>
                  <a:lnTo>
                    <a:pt x="0" y="39563"/>
                  </a:lnTo>
                  <a:lnTo>
                    <a:pt x="982" y="30540"/>
                  </a:lnTo>
                  <a:lnTo>
                    <a:pt x="4216" y="22104"/>
                  </a:lnTo>
                  <a:lnTo>
                    <a:pt x="9388" y="14632"/>
                  </a:lnTo>
                  <a:lnTo>
                    <a:pt x="16094" y="8466"/>
                  </a:lnTo>
                  <a:lnTo>
                    <a:pt x="23948" y="4074"/>
                  </a:lnTo>
                  <a:lnTo>
                    <a:pt x="32618" y="1525"/>
                  </a:lnTo>
                  <a:lnTo>
                    <a:pt x="41401" y="425"/>
                  </a:lnTo>
                  <a:lnTo>
                    <a:pt x="50082" y="0"/>
                  </a:lnTo>
                  <a:lnTo>
                    <a:pt x="59416" y="211"/>
                  </a:lnTo>
                  <a:lnTo>
                    <a:pt x="70874" y="10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288227" y="3275010"/>
            <a:ext cx="1164737" cy="1080188"/>
            <a:chOff x="1288227" y="3275010"/>
            <a:chExt cx="1164737" cy="1080188"/>
          </a:xfrm>
        </p:grpSpPr>
        <p:sp>
          <p:nvSpPr>
            <p:cNvPr id="34" name="Freeform 33"/>
            <p:cNvSpPr/>
            <p:nvPr/>
          </p:nvSpPr>
          <p:spPr>
            <a:xfrm>
              <a:off x="2218109" y="3305948"/>
              <a:ext cx="13933" cy="178985"/>
            </a:xfrm>
            <a:custGeom>
              <a:avLst/>
              <a:gdLst/>
              <a:ahLst/>
              <a:cxnLst/>
              <a:rect l="0" t="0" r="0" b="0"/>
              <a:pathLst>
                <a:path w="13933" h="178985">
                  <a:moveTo>
                    <a:pt x="13932" y="0"/>
                  </a:moveTo>
                  <a:lnTo>
                    <a:pt x="10998" y="11735"/>
                  </a:lnTo>
                  <a:lnTo>
                    <a:pt x="8216" y="22864"/>
                  </a:lnTo>
                  <a:lnTo>
                    <a:pt x="5325" y="34458"/>
                  </a:lnTo>
                  <a:lnTo>
                    <a:pt x="2631" y="46446"/>
                  </a:lnTo>
                  <a:lnTo>
                    <a:pt x="762" y="58457"/>
                  </a:lnTo>
                  <a:lnTo>
                    <a:pt x="0" y="70265"/>
                  </a:lnTo>
                  <a:lnTo>
                    <a:pt x="141" y="81964"/>
                  </a:lnTo>
                  <a:lnTo>
                    <a:pt x="694" y="93881"/>
                  </a:lnTo>
                  <a:lnTo>
                    <a:pt x="1324" y="106185"/>
                  </a:lnTo>
                  <a:lnTo>
                    <a:pt x="1882" y="118669"/>
                  </a:lnTo>
                  <a:lnTo>
                    <a:pt x="2383" y="132271"/>
                  </a:lnTo>
                  <a:lnTo>
                    <a:pt x="2865" y="150426"/>
                  </a:lnTo>
                  <a:lnTo>
                    <a:pt x="3404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63585" y="3653388"/>
              <a:ext cx="273742" cy="2"/>
            </a:xfrm>
            <a:custGeom>
              <a:avLst/>
              <a:gdLst/>
              <a:ahLst/>
              <a:cxnLst/>
              <a:rect l="0" t="0" r="0" b="0"/>
              <a:pathLst>
                <a:path w="273742" h="2">
                  <a:moveTo>
                    <a:pt x="273741" y="0"/>
                  </a:moveTo>
                  <a:lnTo>
                    <a:pt x="262006" y="1"/>
                  </a:lnTo>
                  <a:lnTo>
                    <a:pt x="250877" y="1"/>
                  </a:lnTo>
                  <a:lnTo>
                    <a:pt x="239279" y="1"/>
                  </a:lnTo>
                  <a:lnTo>
                    <a:pt x="227118" y="1"/>
                  </a:lnTo>
                  <a:lnTo>
                    <a:pt x="214457" y="1"/>
                  </a:lnTo>
                  <a:lnTo>
                    <a:pt x="201397" y="1"/>
                  </a:lnTo>
                  <a:lnTo>
                    <a:pt x="187872" y="1"/>
                  </a:lnTo>
                  <a:lnTo>
                    <a:pt x="173658" y="1"/>
                  </a:lnTo>
                  <a:lnTo>
                    <a:pt x="158695" y="1"/>
                  </a:lnTo>
                  <a:lnTo>
                    <a:pt x="143223" y="1"/>
                  </a:lnTo>
                  <a:lnTo>
                    <a:pt x="127685" y="1"/>
                  </a:lnTo>
                  <a:lnTo>
                    <a:pt x="112344" y="1"/>
                  </a:lnTo>
                  <a:lnTo>
                    <a:pt x="97279" y="1"/>
                  </a:lnTo>
                  <a:lnTo>
                    <a:pt x="82478" y="1"/>
                  </a:lnTo>
                  <a:lnTo>
                    <a:pt x="67906" y="1"/>
                  </a:lnTo>
                  <a:lnTo>
                    <a:pt x="53923" y="1"/>
                  </a:lnTo>
                  <a:lnTo>
                    <a:pt x="39813" y="1"/>
                  </a:lnTo>
                  <a:lnTo>
                    <a:pt x="2321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04771" y="3732577"/>
              <a:ext cx="169385" cy="374454"/>
            </a:xfrm>
            <a:custGeom>
              <a:avLst/>
              <a:gdLst/>
              <a:ahLst/>
              <a:cxnLst/>
              <a:rect l="0" t="0" r="0" b="0"/>
              <a:pathLst>
                <a:path w="169385" h="374454">
                  <a:moveTo>
                    <a:pt x="169384" y="68210"/>
                  </a:moveTo>
                  <a:lnTo>
                    <a:pt x="163517" y="76945"/>
                  </a:lnTo>
                  <a:lnTo>
                    <a:pt x="157952" y="84651"/>
                  </a:lnTo>
                  <a:lnTo>
                    <a:pt x="152153" y="92053"/>
                  </a:lnTo>
                  <a:lnTo>
                    <a:pt x="146072" y="99314"/>
                  </a:lnTo>
                  <a:lnTo>
                    <a:pt x="139742" y="106493"/>
                  </a:lnTo>
                  <a:lnTo>
                    <a:pt x="133214" y="113623"/>
                  </a:lnTo>
                  <a:lnTo>
                    <a:pt x="126538" y="120886"/>
                  </a:lnTo>
                  <a:lnTo>
                    <a:pt x="119756" y="128601"/>
                  </a:lnTo>
                  <a:lnTo>
                    <a:pt x="112898" y="136901"/>
                  </a:lnTo>
                  <a:lnTo>
                    <a:pt x="105989" y="145594"/>
                  </a:lnTo>
                  <a:lnTo>
                    <a:pt x="99043" y="154275"/>
                  </a:lnTo>
                  <a:lnTo>
                    <a:pt x="92074" y="162711"/>
                  </a:lnTo>
                  <a:lnTo>
                    <a:pt x="85089" y="171002"/>
                  </a:lnTo>
                  <a:lnTo>
                    <a:pt x="78092" y="179482"/>
                  </a:lnTo>
                  <a:lnTo>
                    <a:pt x="71092" y="188335"/>
                  </a:lnTo>
                  <a:lnTo>
                    <a:pt x="64256" y="197586"/>
                  </a:lnTo>
                  <a:lnTo>
                    <a:pt x="57892" y="207183"/>
                  </a:lnTo>
                  <a:lnTo>
                    <a:pt x="52131" y="217050"/>
                  </a:lnTo>
                  <a:lnTo>
                    <a:pt x="46941" y="227117"/>
                  </a:lnTo>
                  <a:lnTo>
                    <a:pt x="42220" y="237329"/>
                  </a:lnTo>
                  <a:lnTo>
                    <a:pt x="37858" y="247641"/>
                  </a:lnTo>
                  <a:lnTo>
                    <a:pt x="33759" y="258023"/>
                  </a:lnTo>
                  <a:lnTo>
                    <a:pt x="29845" y="268452"/>
                  </a:lnTo>
                  <a:lnTo>
                    <a:pt x="26069" y="278914"/>
                  </a:lnTo>
                  <a:lnTo>
                    <a:pt x="22719" y="289398"/>
                  </a:lnTo>
                  <a:lnTo>
                    <a:pt x="20381" y="299897"/>
                  </a:lnTo>
                  <a:lnTo>
                    <a:pt x="19299" y="310401"/>
                  </a:lnTo>
                  <a:lnTo>
                    <a:pt x="19557" y="320744"/>
                  </a:lnTo>
                  <a:lnTo>
                    <a:pt x="21251" y="330615"/>
                  </a:lnTo>
                  <a:lnTo>
                    <a:pt x="24286" y="339880"/>
                  </a:lnTo>
                  <a:lnTo>
                    <a:pt x="28594" y="348406"/>
                  </a:lnTo>
                  <a:lnTo>
                    <a:pt x="34227" y="355987"/>
                  </a:lnTo>
                  <a:lnTo>
                    <a:pt x="41088" y="362595"/>
                  </a:lnTo>
                  <a:lnTo>
                    <a:pt x="48964" y="368033"/>
                  </a:lnTo>
                  <a:lnTo>
                    <a:pt x="57620" y="371863"/>
                  </a:lnTo>
                  <a:lnTo>
                    <a:pt x="66844" y="373990"/>
                  </a:lnTo>
                  <a:lnTo>
                    <a:pt x="76308" y="374453"/>
                  </a:lnTo>
                  <a:lnTo>
                    <a:pt x="85581" y="373251"/>
                  </a:lnTo>
                  <a:lnTo>
                    <a:pt x="94445" y="370555"/>
                  </a:lnTo>
                  <a:lnTo>
                    <a:pt x="102871" y="366645"/>
                  </a:lnTo>
                  <a:lnTo>
                    <a:pt x="110917" y="361812"/>
                  </a:lnTo>
                  <a:lnTo>
                    <a:pt x="118656" y="356297"/>
                  </a:lnTo>
                  <a:lnTo>
                    <a:pt x="125837" y="349970"/>
                  </a:lnTo>
                  <a:lnTo>
                    <a:pt x="131908" y="342359"/>
                  </a:lnTo>
                  <a:lnTo>
                    <a:pt x="136663" y="333315"/>
                  </a:lnTo>
                  <a:lnTo>
                    <a:pt x="140365" y="323139"/>
                  </a:lnTo>
                  <a:lnTo>
                    <a:pt x="143549" y="312391"/>
                  </a:lnTo>
                  <a:lnTo>
                    <a:pt x="146568" y="301463"/>
                  </a:lnTo>
                  <a:lnTo>
                    <a:pt x="149106" y="290702"/>
                  </a:lnTo>
                  <a:lnTo>
                    <a:pt x="150301" y="280484"/>
                  </a:lnTo>
                  <a:lnTo>
                    <a:pt x="149770" y="270944"/>
                  </a:lnTo>
                  <a:lnTo>
                    <a:pt x="147599" y="261879"/>
                  </a:lnTo>
                  <a:lnTo>
                    <a:pt x="144075" y="252864"/>
                  </a:lnTo>
                  <a:lnTo>
                    <a:pt x="139511" y="243648"/>
                  </a:lnTo>
                  <a:lnTo>
                    <a:pt x="134024" y="234321"/>
                  </a:lnTo>
                  <a:lnTo>
                    <a:pt x="127525" y="225205"/>
                  </a:lnTo>
                  <a:lnTo>
                    <a:pt x="120047" y="216482"/>
                  </a:lnTo>
                  <a:lnTo>
                    <a:pt x="111740" y="208337"/>
                  </a:lnTo>
                  <a:lnTo>
                    <a:pt x="102787" y="201019"/>
                  </a:lnTo>
                  <a:lnTo>
                    <a:pt x="93355" y="194582"/>
                  </a:lnTo>
                  <a:lnTo>
                    <a:pt x="83580" y="188921"/>
                  </a:lnTo>
                  <a:lnTo>
                    <a:pt x="73566" y="183877"/>
                  </a:lnTo>
                  <a:lnTo>
                    <a:pt x="63391" y="179286"/>
                  </a:lnTo>
                  <a:lnTo>
                    <a:pt x="53270" y="174691"/>
                  </a:lnTo>
                  <a:lnTo>
                    <a:pt x="43548" y="169380"/>
                  </a:lnTo>
                  <a:lnTo>
                    <a:pt x="34383" y="163021"/>
                  </a:lnTo>
                  <a:lnTo>
                    <a:pt x="25924" y="155629"/>
                  </a:lnTo>
                  <a:lnTo>
                    <a:pt x="18388" y="147371"/>
                  </a:lnTo>
                  <a:lnTo>
                    <a:pt x="11810" y="138440"/>
                  </a:lnTo>
                  <a:lnTo>
                    <a:pt x="6392" y="128851"/>
                  </a:lnTo>
                  <a:lnTo>
                    <a:pt x="2575" y="118437"/>
                  </a:lnTo>
                  <a:lnTo>
                    <a:pt x="457" y="107180"/>
                  </a:lnTo>
                  <a:lnTo>
                    <a:pt x="0" y="95350"/>
                  </a:lnTo>
                  <a:lnTo>
                    <a:pt x="1206" y="83411"/>
                  </a:lnTo>
                  <a:lnTo>
                    <a:pt x="3909" y="71643"/>
                  </a:lnTo>
                  <a:lnTo>
                    <a:pt x="7994" y="60301"/>
                  </a:lnTo>
                  <a:lnTo>
                    <a:pt x="13476" y="49685"/>
                  </a:lnTo>
                  <a:lnTo>
                    <a:pt x="20236" y="39884"/>
                  </a:lnTo>
                  <a:lnTo>
                    <a:pt x="28043" y="30981"/>
                  </a:lnTo>
                  <a:lnTo>
                    <a:pt x="36654" y="23139"/>
                  </a:lnTo>
                  <a:lnTo>
                    <a:pt x="45857" y="16347"/>
                  </a:lnTo>
                  <a:lnTo>
                    <a:pt x="55647" y="10615"/>
                  </a:lnTo>
                  <a:lnTo>
                    <a:pt x="66203" y="6055"/>
                  </a:lnTo>
                  <a:lnTo>
                    <a:pt x="77555" y="2624"/>
                  </a:lnTo>
                  <a:lnTo>
                    <a:pt x="89281" y="471"/>
                  </a:lnTo>
                  <a:lnTo>
                    <a:pt x="100619" y="0"/>
                  </a:lnTo>
                  <a:lnTo>
                    <a:pt x="111160" y="1268"/>
                  </a:lnTo>
                  <a:lnTo>
                    <a:pt x="120555" y="3744"/>
                  </a:lnTo>
                  <a:lnTo>
                    <a:pt x="129265" y="6729"/>
                  </a:lnTo>
                  <a:lnTo>
                    <a:pt x="138048" y="10484"/>
                  </a:lnTo>
                  <a:lnTo>
                    <a:pt x="148327" y="155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84518" y="3516518"/>
              <a:ext cx="345635" cy="673825"/>
            </a:xfrm>
            <a:custGeom>
              <a:avLst/>
              <a:gdLst/>
              <a:ahLst/>
              <a:cxnLst/>
              <a:rect l="0" t="0" r="0" b="0"/>
              <a:pathLst>
                <a:path w="345635" h="673825">
                  <a:moveTo>
                    <a:pt x="284269" y="0"/>
                  </a:moveTo>
                  <a:lnTo>
                    <a:pt x="275468" y="2933"/>
                  </a:lnTo>
                  <a:lnTo>
                    <a:pt x="267121" y="5716"/>
                  </a:lnTo>
                  <a:lnTo>
                    <a:pt x="258418" y="8615"/>
                  </a:lnTo>
                  <a:lnTo>
                    <a:pt x="249124" y="11656"/>
                  </a:lnTo>
                  <a:lnTo>
                    <a:pt x="238981" y="14821"/>
                  </a:lnTo>
                  <a:lnTo>
                    <a:pt x="227936" y="18075"/>
                  </a:lnTo>
                  <a:lnTo>
                    <a:pt x="216096" y="21067"/>
                  </a:lnTo>
                  <a:lnTo>
                    <a:pt x="203626" y="23162"/>
                  </a:lnTo>
                  <a:lnTo>
                    <a:pt x="190683" y="24085"/>
                  </a:lnTo>
                  <a:lnTo>
                    <a:pt x="177401" y="23888"/>
                  </a:lnTo>
                  <a:lnTo>
                    <a:pt x="163879" y="22768"/>
                  </a:lnTo>
                  <a:lnTo>
                    <a:pt x="150195" y="20941"/>
                  </a:lnTo>
                  <a:lnTo>
                    <a:pt x="136566" y="18597"/>
                  </a:lnTo>
                  <a:lnTo>
                    <a:pt x="123336" y="15886"/>
                  </a:lnTo>
                  <a:lnTo>
                    <a:pt x="110667" y="12938"/>
                  </a:lnTo>
                  <a:lnTo>
                    <a:pt x="98871" y="10487"/>
                  </a:lnTo>
                  <a:lnTo>
                    <a:pt x="88474" y="9819"/>
                  </a:lnTo>
                  <a:lnTo>
                    <a:pt x="79640" y="11488"/>
                  </a:lnTo>
                  <a:lnTo>
                    <a:pt x="72538" y="15393"/>
                  </a:lnTo>
                  <a:lnTo>
                    <a:pt x="67509" y="21144"/>
                  </a:lnTo>
                  <a:lnTo>
                    <a:pt x="64533" y="28309"/>
                  </a:lnTo>
                  <a:lnTo>
                    <a:pt x="63312" y="36506"/>
                  </a:lnTo>
                  <a:lnTo>
                    <a:pt x="63465" y="45437"/>
                  </a:lnTo>
                  <a:lnTo>
                    <a:pt x="64635" y="54887"/>
                  </a:lnTo>
                  <a:lnTo>
                    <a:pt x="66535" y="65026"/>
                  </a:lnTo>
                  <a:lnTo>
                    <a:pt x="68947" y="76356"/>
                  </a:lnTo>
                  <a:lnTo>
                    <a:pt x="71708" y="89054"/>
                  </a:lnTo>
                  <a:lnTo>
                    <a:pt x="74543" y="102838"/>
                  </a:lnTo>
                  <a:lnTo>
                    <a:pt x="77066" y="117162"/>
                  </a:lnTo>
                  <a:lnTo>
                    <a:pt x="79101" y="131649"/>
                  </a:lnTo>
                  <a:lnTo>
                    <a:pt x="80806" y="146122"/>
                  </a:lnTo>
                  <a:lnTo>
                    <a:pt x="82566" y="160518"/>
                  </a:lnTo>
                  <a:lnTo>
                    <a:pt x="84605" y="174833"/>
                  </a:lnTo>
                  <a:lnTo>
                    <a:pt x="86976" y="189243"/>
                  </a:lnTo>
                  <a:lnTo>
                    <a:pt x="89648" y="204071"/>
                  </a:lnTo>
                  <a:lnTo>
                    <a:pt x="92554" y="219455"/>
                  </a:lnTo>
                  <a:lnTo>
                    <a:pt x="95472" y="235213"/>
                  </a:lnTo>
                  <a:lnTo>
                    <a:pt x="98045" y="250946"/>
                  </a:lnTo>
                  <a:lnTo>
                    <a:pt x="100112" y="266327"/>
                  </a:lnTo>
                  <a:lnTo>
                    <a:pt x="101963" y="278104"/>
                  </a:lnTo>
                  <a:lnTo>
                    <a:pt x="103974" y="282448"/>
                  </a:lnTo>
                  <a:lnTo>
                    <a:pt x="106126" y="280927"/>
                  </a:lnTo>
                  <a:lnTo>
                    <a:pt x="108649" y="275759"/>
                  </a:lnTo>
                  <a:lnTo>
                    <a:pt x="111892" y="268443"/>
                  </a:lnTo>
                  <a:lnTo>
                    <a:pt x="115972" y="259873"/>
                  </a:lnTo>
                  <a:lnTo>
                    <a:pt x="120814" y="250724"/>
                  </a:lnTo>
                  <a:lnTo>
                    <a:pt x="126273" y="241602"/>
                  </a:lnTo>
                  <a:lnTo>
                    <a:pt x="132202" y="232814"/>
                  </a:lnTo>
                  <a:lnTo>
                    <a:pt x="138638" y="224594"/>
                  </a:lnTo>
                  <a:lnTo>
                    <a:pt x="145788" y="217211"/>
                  </a:lnTo>
                  <a:lnTo>
                    <a:pt x="153713" y="210732"/>
                  </a:lnTo>
                  <a:lnTo>
                    <a:pt x="162493" y="205379"/>
                  </a:lnTo>
                  <a:lnTo>
                    <a:pt x="172297" y="201605"/>
                  </a:lnTo>
                  <a:lnTo>
                    <a:pt x="183109" y="199515"/>
                  </a:lnTo>
                  <a:lnTo>
                    <a:pt x="194454" y="199077"/>
                  </a:lnTo>
                  <a:lnTo>
                    <a:pt x="205529" y="200295"/>
                  </a:lnTo>
                  <a:lnTo>
                    <a:pt x="215900" y="203002"/>
                  </a:lnTo>
                  <a:lnTo>
                    <a:pt x="225488" y="206919"/>
                  </a:lnTo>
                  <a:lnTo>
                    <a:pt x="234388" y="211757"/>
                  </a:lnTo>
                  <a:lnTo>
                    <a:pt x="242744" y="217269"/>
                  </a:lnTo>
                  <a:lnTo>
                    <a:pt x="250697" y="223426"/>
                  </a:lnTo>
                  <a:lnTo>
                    <a:pt x="258358" y="230390"/>
                  </a:lnTo>
                  <a:lnTo>
                    <a:pt x="265816" y="238191"/>
                  </a:lnTo>
                  <a:lnTo>
                    <a:pt x="273132" y="246887"/>
                  </a:lnTo>
                  <a:lnTo>
                    <a:pt x="280351" y="256636"/>
                  </a:lnTo>
                  <a:lnTo>
                    <a:pt x="287505" y="267420"/>
                  </a:lnTo>
                  <a:lnTo>
                    <a:pt x="294615" y="279087"/>
                  </a:lnTo>
                  <a:lnTo>
                    <a:pt x="301694" y="291442"/>
                  </a:lnTo>
                  <a:lnTo>
                    <a:pt x="308749" y="304308"/>
                  </a:lnTo>
                  <a:lnTo>
                    <a:pt x="315623" y="317540"/>
                  </a:lnTo>
                  <a:lnTo>
                    <a:pt x="322012" y="331028"/>
                  </a:lnTo>
                  <a:lnTo>
                    <a:pt x="327785" y="344698"/>
                  </a:lnTo>
                  <a:lnTo>
                    <a:pt x="332814" y="358657"/>
                  </a:lnTo>
                  <a:lnTo>
                    <a:pt x="336893" y="373175"/>
                  </a:lnTo>
                  <a:lnTo>
                    <a:pt x="340006" y="388352"/>
                  </a:lnTo>
                  <a:lnTo>
                    <a:pt x="342284" y="404140"/>
                  </a:lnTo>
                  <a:lnTo>
                    <a:pt x="343903" y="420424"/>
                  </a:lnTo>
                  <a:lnTo>
                    <a:pt x="345029" y="437079"/>
                  </a:lnTo>
                  <a:lnTo>
                    <a:pt x="345634" y="453840"/>
                  </a:lnTo>
                  <a:lnTo>
                    <a:pt x="345517" y="470319"/>
                  </a:lnTo>
                  <a:lnTo>
                    <a:pt x="344624" y="486328"/>
                  </a:lnTo>
                  <a:lnTo>
                    <a:pt x="343041" y="501857"/>
                  </a:lnTo>
                  <a:lnTo>
                    <a:pt x="340908" y="516978"/>
                  </a:lnTo>
                  <a:lnTo>
                    <a:pt x="338357" y="531777"/>
                  </a:lnTo>
                  <a:lnTo>
                    <a:pt x="335339" y="546175"/>
                  </a:lnTo>
                  <a:lnTo>
                    <a:pt x="331636" y="559931"/>
                  </a:lnTo>
                  <a:lnTo>
                    <a:pt x="327177" y="572961"/>
                  </a:lnTo>
                  <a:lnTo>
                    <a:pt x="321877" y="585169"/>
                  </a:lnTo>
                  <a:lnTo>
                    <a:pt x="315563" y="596376"/>
                  </a:lnTo>
                  <a:lnTo>
                    <a:pt x="308238" y="606576"/>
                  </a:lnTo>
                  <a:lnTo>
                    <a:pt x="300048" y="615749"/>
                  </a:lnTo>
                  <a:lnTo>
                    <a:pt x="291180" y="623772"/>
                  </a:lnTo>
                  <a:lnTo>
                    <a:pt x="281808" y="630689"/>
                  </a:lnTo>
                  <a:lnTo>
                    <a:pt x="272076" y="636675"/>
                  </a:lnTo>
                  <a:lnTo>
                    <a:pt x="262090" y="641939"/>
                  </a:lnTo>
                  <a:lnTo>
                    <a:pt x="251925" y="646663"/>
                  </a:lnTo>
                  <a:lnTo>
                    <a:pt x="241472" y="650839"/>
                  </a:lnTo>
                  <a:lnTo>
                    <a:pt x="230463" y="654271"/>
                  </a:lnTo>
                  <a:lnTo>
                    <a:pt x="218788" y="656915"/>
                  </a:lnTo>
                  <a:lnTo>
                    <a:pt x="206337" y="658860"/>
                  </a:lnTo>
                  <a:lnTo>
                    <a:pt x="192914" y="660249"/>
                  </a:lnTo>
                  <a:lnTo>
                    <a:pt x="178509" y="661224"/>
                  </a:lnTo>
                  <a:lnTo>
                    <a:pt x="163259" y="662067"/>
                  </a:lnTo>
                  <a:lnTo>
                    <a:pt x="147345" y="663173"/>
                  </a:lnTo>
                  <a:lnTo>
                    <a:pt x="130936" y="664732"/>
                  </a:lnTo>
                  <a:lnTo>
                    <a:pt x="114173" y="666595"/>
                  </a:lnTo>
                  <a:lnTo>
                    <a:pt x="97160" y="668384"/>
                  </a:lnTo>
                  <a:lnTo>
                    <a:pt x="79994" y="669881"/>
                  </a:lnTo>
                  <a:lnTo>
                    <a:pt x="63293" y="671041"/>
                  </a:lnTo>
                  <a:lnTo>
                    <a:pt x="46458" y="672018"/>
                  </a:lnTo>
                  <a:lnTo>
                    <a:pt x="26895" y="672897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88227" y="3275010"/>
              <a:ext cx="1164737" cy="1080188"/>
            </a:xfrm>
            <a:custGeom>
              <a:avLst/>
              <a:gdLst/>
              <a:ahLst/>
              <a:cxnLst/>
              <a:rect l="0" t="0" r="0" b="0"/>
              <a:pathLst>
                <a:path w="1164737" h="1080188">
                  <a:moveTo>
                    <a:pt x="459503" y="51995"/>
                  </a:moveTo>
                  <a:lnTo>
                    <a:pt x="447768" y="52062"/>
                  </a:lnTo>
                  <a:lnTo>
                    <a:pt x="436639" y="52702"/>
                  </a:lnTo>
                  <a:lnTo>
                    <a:pt x="425045" y="53999"/>
                  </a:lnTo>
                  <a:lnTo>
                    <a:pt x="413057" y="55858"/>
                  </a:lnTo>
                  <a:lnTo>
                    <a:pt x="401045" y="58175"/>
                  </a:lnTo>
                  <a:lnTo>
                    <a:pt x="389243" y="60846"/>
                  </a:lnTo>
                  <a:lnTo>
                    <a:pt x="377716" y="63942"/>
                  </a:lnTo>
                  <a:lnTo>
                    <a:pt x="366447" y="67698"/>
                  </a:lnTo>
                  <a:lnTo>
                    <a:pt x="355384" y="72187"/>
                  </a:lnTo>
                  <a:lnTo>
                    <a:pt x="344310" y="77336"/>
                  </a:lnTo>
                  <a:lnTo>
                    <a:pt x="332876" y="83017"/>
                  </a:lnTo>
                  <a:lnTo>
                    <a:pt x="320919" y="89102"/>
                  </a:lnTo>
                  <a:lnTo>
                    <a:pt x="308445" y="95647"/>
                  </a:lnTo>
                  <a:lnTo>
                    <a:pt x="295539" y="102871"/>
                  </a:lnTo>
                  <a:lnTo>
                    <a:pt x="282300" y="110843"/>
                  </a:lnTo>
                  <a:lnTo>
                    <a:pt x="268817" y="119484"/>
                  </a:lnTo>
                  <a:lnTo>
                    <a:pt x="255160" y="128664"/>
                  </a:lnTo>
                  <a:lnTo>
                    <a:pt x="241385" y="138251"/>
                  </a:lnTo>
                  <a:lnTo>
                    <a:pt x="227695" y="148300"/>
                  </a:lnTo>
                  <a:lnTo>
                    <a:pt x="214424" y="159030"/>
                  </a:lnTo>
                  <a:lnTo>
                    <a:pt x="201723" y="170500"/>
                  </a:lnTo>
                  <a:lnTo>
                    <a:pt x="189737" y="182303"/>
                  </a:lnTo>
                  <a:lnTo>
                    <a:pt x="178679" y="193694"/>
                  </a:lnTo>
                  <a:lnTo>
                    <a:pt x="168574" y="204280"/>
                  </a:lnTo>
                  <a:lnTo>
                    <a:pt x="159296" y="214013"/>
                  </a:lnTo>
                  <a:lnTo>
                    <a:pt x="150670" y="223012"/>
                  </a:lnTo>
                  <a:lnTo>
                    <a:pt x="142534" y="231439"/>
                  </a:lnTo>
                  <a:lnTo>
                    <a:pt x="134915" y="239609"/>
                  </a:lnTo>
                  <a:lnTo>
                    <a:pt x="128017" y="247948"/>
                  </a:lnTo>
                  <a:lnTo>
                    <a:pt x="121889" y="256675"/>
                  </a:lnTo>
                  <a:lnTo>
                    <a:pt x="116281" y="265657"/>
                  </a:lnTo>
                  <a:lnTo>
                    <a:pt x="110748" y="274534"/>
                  </a:lnTo>
                  <a:lnTo>
                    <a:pt x="105027" y="283101"/>
                  </a:lnTo>
                  <a:lnTo>
                    <a:pt x="99201" y="291480"/>
                  </a:lnTo>
                  <a:lnTo>
                    <a:pt x="93590" y="300018"/>
                  </a:lnTo>
                  <a:lnTo>
                    <a:pt x="88369" y="308911"/>
                  </a:lnTo>
                  <a:lnTo>
                    <a:pt x="83559" y="318188"/>
                  </a:lnTo>
                  <a:lnTo>
                    <a:pt x="79101" y="327802"/>
                  </a:lnTo>
                  <a:lnTo>
                    <a:pt x="74915" y="337690"/>
                  </a:lnTo>
                  <a:lnTo>
                    <a:pt x="70765" y="348111"/>
                  </a:lnTo>
                  <a:lnTo>
                    <a:pt x="66285" y="359625"/>
                  </a:lnTo>
                  <a:lnTo>
                    <a:pt x="61303" y="372447"/>
                  </a:lnTo>
                  <a:lnTo>
                    <a:pt x="55820" y="386482"/>
                  </a:lnTo>
                  <a:lnTo>
                    <a:pt x="49913" y="401507"/>
                  </a:lnTo>
                  <a:lnTo>
                    <a:pt x="43685" y="417273"/>
                  </a:lnTo>
                  <a:lnTo>
                    <a:pt x="37385" y="433248"/>
                  </a:lnTo>
                  <a:lnTo>
                    <a:pt x="31389" y="448659"/>
                  </a:lnTo>
                  <a:lnTo>
                    <a:pt x="25878" y="463139"/>
                  </a:lnTo>
                  <a:lnTo>
                    <a:pt x="20858" y="476995"/>
                  </a:lnTo>
                  <a:lnTo>
                    <a:pt x="16252" y="490987"/>
                  </a:lnTo>
                  <a:lnTo>
                    <a:pt x="11971" y="505554"/>
                  </a:lnTo>
                  <a:lnTo>
                    <a:pt x="8096" y="520800"/>
                  </a:lnTo>
                  <a:lnTo>
                    <a:pt x="4865" y="536653"/>
                  </a:lnTo>
                  <a:lnTo>
                    <a:pt x="2361" y="552983"/>
                  </a:lnTo>
                  <a:lnTo>
                    <a:pt x="680" y="569340"/>
                  </a:lnTo>
                  <a:lnTo>
                    <a:pt x="0" y="585009"/>
                  </a:lnTo>
                  <a:lnTo>
                    <a:pt x="318" y="599661"/>
                  </a:lnTo>
                  <a:lnTo>
                    <a:pt x="1328" y="613633"/>
                  </a:lnTo>
                  <a:lnTo>
                    <a:pt x="2536" y="627702"/>
                  </a:lnTo>
                  <a:lnTo>
                    <a:pt x="3645" y="642321"/>
                  </a:lnTo>
                  <a:lnTo>
                    <a:pt x="4709" y="657601"/>
                  </a:lnTo>
                  <a:lnTo>
                    <a:pt x="6029" y="673477"/>
                  </a:lnTo>
                  <a:lnTo>
                    <a:pt x="7769" y="689832"/>
                  </a:lnTo>
                  <a:lnTo>
                    <a:pt x="9939" y="706545"/>
                  </a:lnTo>
                  <a:lnTo>
                    <a:pt x="12474" y="723516"/>
                  </a:lnTo>
                  <a:lnTo>
                    <a:pt x="15298" y="740666"/>
                  </a:lnTo>
                  <a:lnTo>
                    <a:pt x="18501" y="757774"/>
                  </a:lnTo>
                  <a:lnTo>
                    <a:pt x="22329" y="774493"/>
                  </a:lnTo>
                  <a:lnTo>
                    <a:pt x="26867" y="790657"/>
                  </a:lnTo>
                  <a:lnTo>
                    <a:pt x="32050" y="805952"/>
                  </a:lnTo>
                  <a:lnTo>
                    <a:pt x="37754" y="819852"/>
                  </a:lnTo>
                  <a:lnTo>
                    <a:pt x="43850" y="832209"/>
                  </a:lnTo>
                  <a:lnTo>
                    <a:pt x="50232" y="843509"/>
                  </a:lnTo>
                  <a:lnTo>
                    <a:pt x="56815" y="854639"/>
                  </a:lnTo>
                  <a:lnTo>
                    <a:pt x="63542" y="866132"/>
                  </a:lnTo>
                  <a:lnTo>
                    <a:pt x="70534" y="877990"/>
                  </a:lnTo>
                  <a:lnTo>
                    <a:pt x="78067" y="889885"/>
                  </a:lnTo>
                  <a:lnTo>
                    <a:pt x="86248" y="901594"/>
                  </a:lnTo>
                  <a:lnTo>
                    <a:pt x="95032" y="913051"/>
                  </a:lnTo>
                  <a:lnTo>
                    <a:pt x="104307" y="924270"/>
                  </a:lnTo>
                  <a:lnTo>
                    <a:pt x="113960" y="935294"/>
                  </a:lnTo>
                  <a:lnTo>
                    <a:pt x="124052" y="946170"/>
                  </a:lnTo>
                  <a:lnTo>
                    <a:pt x="134812" y="956939"/>
                  </a:lnTo>
                  <a:lnTo>
                    <a:pt x="146310" y="967628"/>
                  </a:lnTo>
                  <a:lnTo>
                    <a:pt x="158472" y="978095"/>
                  </a:lnTo>
                  <a:lnTo>
                    <a:pt x="171168" y="988051"/>
                  </a:lnTo>
                  <a:lnTo>
                    <a:pt x="184271" y="997378"/>
                  </a:lnTo>
                  <a:lnTo>
                    <a:pt x="197832" y="1006115"/>
                  </a:lnTo>
                  <a:lnTo>
                    <a:pt x="212074" y="1014370"/>
                  </a:lnTo>
                  <a:lnTo>
                    <a:pt x="227060" y="1022253"/>
                  </a:lnTo>
                  <a:lnTo>
                    <a:pt x="242547" y="1029700"/>
                  </a:lnTo>
                  <a:lnTo>
                    <a:pt x="258096" y="1036483"/>
                  </a:lnTo>
                  <a:lnTo>
                    <a:pt x="273449" y="1042529"/>
                  </a:lnTo>
                  <a:lnTo>
                    <a:pt x="288691" y="1047911"/>
                  </a:lnTo>
                  <a:lnTo>
                    <a:pt x="304144" y="1052761"/>
                  </a:lnTo>
                  <a:lnTo>
                    <a:pt x="319986" y="1057210"/>
                  </a:lnTo>
                  <a:lnTo>
                    <a:pt x="336236" y="1061367"/>
                  </a:lnTo>
                  <a:lnTo>
                    <a:pt x="352838" y="1065320"/>
                  </a:lnTo>
                  <a:lnTo>
                    <a:pt x="369715" y="1069127"/>
                  </a:lnTo>
                  <a:lnTo>
                    <a:pt x="386795" y="1072667"/>
                  </a:lnTo>
                  <a:lnTo>
                    <a:pt x="404022" y="1075665"/>
                  </a:lnTo>
                  <a:lnTo>
                    <a:pt x="421350" y="1078009"/>
                  </a:lnTo>
                  <a:lnTo>
                    <a:pt x="438749" y="1079581"/>
                  </a:lnTo>
                  <a:lnTo>
                    <a:pt x="456197" y="1080187"/>
                  </a:lnTo>
                  <a:lnTo>
                    <a:pt x="473677" y="1079820"/>
                  </a:lnTo>
                  <a:lnTo>
                    <a:pt x="491180" y="1078776"/>
                  </a:lnTo>
                  <a:lnTo>
                    <a:pt x="508697" y="1077546"/>
                  </a:lnTo>
                  <a:lnTo>
                    <a:pt x="526224" y="1076422"/>
                  </a:lnTo>
                  <a:lnTo>
                    <a:pt x="543758" y="1075348"/>
                  </a:lnTo>
                  <a:lnTo>
                    <a:pt x="561297" y="1074021"/>
                  </a:lnTo>
                  <a:lnTo>
                    <a:pt x="578838" y="1072276"/>
                  </a:lnTo>
                  <a:lnTo>
                    <a:pt x="596381" y="1070104"/>
                  </a:lnTo>
                  <a:lnTo>
                    <a:pt x="613927" y="1067567"/>
                  </a:lnTo>
                  <a:lnTo>
                    <a:pt x="631468" y="1064746"/>
                  </a:lnTo>
                  <a:lnTo>
                    <a:pt x="648841" y="1061715"/>
                  </a:lnTo>
                  <a:lnTo>
                    <a:pt x="665739" y="1058535"/>
                  </a:lnTo>
                  <a:lnTo>
                    <a:pt x="682029" y="1055249"/>
                  </a:lnTo>
                  <a:lnTo>
                    <a:pt x="697577" y="1051892"/>
                  </a:lnTo>
                  <a:lnTo>
                    <a:pt x="712180" y="1048485"/>
                  </a:lnTo>
                  <a:lnTo>
                    <a:pt x="725818" y="1045044"/>
                  </a:lnTo>
                  <a:lnTo>
                    <a:pt x="738621" y="1041580"/>
                  </a:lnTo>
                  <a:lnTo>
                    <a:pt x="750768" y="1038102"/>
                  </a:lnTo>
                  <a:lnTo>
                    <a:pt x="762425" y="1034613"/>
                  </a:lnTo>
                  <a:lnTo>
                    <a:pt x="773731" y="1031117"/>
                  </a:lnTo>
                  <a:lnTo>
                    <a:pt x="784790" y="1027617"/>
                  </a:lnTo>
                  <a:lnTo>
                    <a:pt x="795688" y="1024104"/>
                  </a:lnTo>
                  <a:lnTo>
                    <a:pt x="806805" y="1020253"/>
                  </a:lnTo>
                  <a:lnTo>
                    <a:pt x="818793" y="1015450"/>
                  </a:lnTo>
                  <a:lnTo>
                    <a:pt x="831933" y="1009440"/>
                  </a:lnTo>
                  <a:lnTo>
                    <a:pt x="846013" y="1002454"/>
                  </a:lnTo>
                  <a:lnTo>
                    <a:pt x="860535" y="995001"/>
                  </a:lnTo>
                  <a:lnTo>
                    <a:pt x="875155" y="987428"/>
                  </a:lnTo>
                  <a:lnTo>
                    <a:pt x="889717" y="979735"/>
                  </a:lnTo>
                  <a:lnTo>
                    <a:pt x="904172" y="971665"/>
                  </a:lnTo>
                  <a:lnTo>
                    <a:pt x="918523" y="963090"/>
                  </a:lnTo>
                  <a:lnTo>
                    <a:pt x="932786" y="954027"/>
                  </a:lnTo>
                  <a:lnTo>
                    <a:pt x="946982" y="944558"/>
                  </a:lnTo>
                  <a:lnTo>
                    <a:pt x="961126" y="934776"/>
                  </a:lnTo>
                  <a:lnTo>
                    <a:pt x="975066" y="924766"/>
                  </a:lnTo>
                  <a:lnTo>
                    <a:pt x="988507" y="914592"/>
                  </a:lnTo>
                  <a:lnTo>
                    <a:pt x="1001322" y="904310"/>
                  </a:lnTo>
                  <a:lnTo>
                    <a:pt x="1013385" y="894118"/>
                  </a:lnTo>
                  <a:lnTo>
                    <a:pt x="1024493" y="884348"/>
                  </a:lnTo>
                  <a:lnTo>
                    <a:pt x="1034637" y="875137"/>
                  </a:lnTo>
                  <a:lnTo>
                    <a:pt x="1044111" y="866139"/>
                  </a:lnTo>
                  <a:lnTo>
                    <a:pt x="1053401" y="856644"/>
                  </a:lnTo>
                  <a:lnTo>
                    <a:pt x="1062801" y="846287"/>
                  </a:lnTo>
                  <a:lnTo>
                    <a:pt x="1072252" y="835040"/>
                  </a:lnTo>
                  <a:lnTo>
                    <a:pt x="1081451" y="823033"/>
                  </a:lnTo>
                  <a:lnTo>
                    <a:pt x="1090229" y="810434"/>
                  </a:lnTo>
                  <a:lnTo>
                    <a:pt x="1098411" y="797396"/>
                  </a:lnTo>
                  <a:lnTo>
                    <a:pt x="1105754" y="784046"/>
                  </a:lnTo>
                  <a:lnTo>
                    <a:pt x="1112207" y="770480"/>
                  </a:lnTo>
                  <a:lnTo>
                    <a:pt x="1117879" y="756933"/>
                  </a:lnTo>
                  <a:lnTo>
                    <a:pt x="1122931" y="743757"/>
                  </a:lnTo>
                  <a:lnTo>
                    <a:pt x="1127518" y="731111"/>
                  </a:lnTo>
                  <a:lnTo>
                    <a:pt x="1131770" y="718822"/>
                  </a:lnTo>
                  <a:lnTo>
                    <a:pt x="1135787" y="706497"/>
                  </a:lnTo>
                  <a:lnTo>
                    <a:pt x="1139641" y="693901"/>
                  </a:lnTo>
                  <a:lnTo>
                    <a:pt x="1143382" y="680812"/>
                  </a:lnTo>
                  <a:lnTo>
                    <a:pt x="1147048" y="666952"/>
                  </a:lnTo>
                  <a:lnTo>
                    <a:pt x="1150658" y="652257"/>
                  </a:lnTo>
                  <a:lnTo>
                    <a:pt x="1154065" y="636980"/>
                  </a:lnTo>
                  <a:lnTo>
                    <a:pt x="1156973" y="621580"/>
                  </a:lnTo>
                  <a:lnTo>
                    <a:pt x="1159261" y="606324"/>
                  </a:lnTo>
                  <a:lnTo>
                    <a:pt x="1160966" y="590979"/>
                  </a:lnTo>
                  <a:lnTo>
                    <a:pt x="1162193" y="574926"/>
                  </a:lnTo>
                  <a:lnTo>
                    <a:pt x="1163056" y="557873"/>
                  </a:lnTo>
                  <a:lnTo>
                    <a:pt x="1163653" y="540165"/>
                  </a:lnTo>
                  <a:lnTo>
                    <a:pt x="1164062" y="522578"/>
                  </a:lnTo>
                  <a:lnTo>
                    <a:pt x="1164341" y="505557"/>
                  </a:lnTo>
                  <a:lnTo>
                    <a:pt x="1164529" y="489043"/>
                  </a:lnTo>
                  <a:lnTo>
                    <a:pt x="1164655" y="472661"/>
                  </a:lnTo>
                  <a:lnTo>
                    <a:pt x="1164736" y="456169"/>
                  </a:lnTo>
                  <a:lnTo>
                    <a:pt x="1164620" y="439805"/>
                  </a:lnTo>
                  <a:lnTo>
                    <a:pt x="1164010" y="424184"/>
                  </a:lnTo>
                  <a:lnTo>
                    <a:pt x="1162787" y="409593"/>
                  </a:lnTo>
                  <a:lnTo>
                    <a:pt x="1161151" y="395845"/>
                  </a:lnTo>
                  <a:lnTo>
                    <a:pt x="1159515" y="382465"/>
                  </a:lnTo>
                  <a:lnTo>
                    <a:pt x="1158110" y="369129"/>
                  </a:lnTo>
                  <a:lnTo>
                    <a:pt x="1156677" y="355697"/>
                  </a:lnTo>
                  <a:lnTo>
                    <a:pt x="1154575" y="342132"/>
                  </a:lnTo>
                  <a:lnTo>
                    <a:pt x="1151493" y="328444"/>
                  </a:lnTo>
                  <a:lnTo>
                    <a:pt x="1147439" y="314656"/>
                  </a:lnTo>
                  <a:lnTo>
                    <a:pt x="1142567" y="300794"/>
                  </a:lnTo>
                  <a:lnTo>
                    <a:pt x="1137065" y="286877"/>
                  </a:lnTo>
                  <a:lnTo>
                    <a:pt x="1131099" y="272922"/>
                  </a:lnTo>
                  <a:lnTo>
                    <a:pt x="1124803" y="258940"/>
                  </a:lnTo>
                  <a:lnTo>
                    <a:pt x="1118276" y="244949"/>
                  </a:lnTo>
                  <a:lnTo>
                    <a:pt x="1111589" y="231282"/>
                  </a:lnTo>
                  <a:lnTo>
                    <a:pt x="1104795" y="218558"/>
                  </a:lnTo>
                  <a:lnTo>
                    <a:pt x="1097922" y="207034"/>
                  </a:lnTo>
                  <a:lnTo>
                    <a:pt x="1090832" y="196481"/>
                  </a:lnTo>
                  <a:lnTo>
                    <a:pt x="1083232" y="186394"/>
                  </a:lnTo>
                  <a:lnTo>
                    <a:pt x="1075005" y="176418"/>
                  </a:lnTo>
                  <a:lnTo>
                    <a:pt x="1066191" y="166393"/>
                  </a:lnTo>
                  <a:lnTo>
                    <a:pt x="1056895" y="156269"/>
                  </a:lnTo>
                  <a:lnTo>
                    <a:pt x="1047234" y="146049"/>
                  </a:lnTo>
                  <a:lnTo>
                    <a:pt x="1037306" y="135912"/>
                  </a:lnTo>
                  <a:lnTo>
                    <a:pt x="1027188" y="126187"/>
                  </a:lnTo>
                  <a:lnTo>
                    <a:pt x="1016939" y="117019"/>
                  </a:lnTo>
                  <a:lnTo>
                    <a:pt x="1006600" y="108389"/>
                  </a:lnTo>
                  <a:lnTo>
                    <a:pt x="996198" y="100207"/>
                  </a:lnTo>
                  <a:lnTo>
                    <a:pt x="985760" y="92368"/>
                  </a:lnTo>
                  <a:lnTo>
                    <a:pt x="975462" y="84781"/>
                  </a:lnTo>
                  <a:lnTo>
                    <a:pt x="965620" y="77372"/>
                  </a:lnTo>
                  <a:lnTo>
                    <a:pt x="956361" y="70093"/>
                  </a:lnTo>
                  <a:lnTo>
                    <a:pt x="947329" y="63067"/>
                  </a:lnTo>
                  <a:lnTo>
                    <a:pt x="937812" y="56576"/>
                  </a:lnTo>
                  <a:lnTo>
                    <a:pt x="927441" y="50724"/>
                  </a:lnTo>
                  <a:lnTo>
                    <a:pt x="916185" y="45303"/>
                  </a:lnTo>
                  <a:lnTo>
                    <a:pt x="904171" y="39896"/>
                  </a:lnTo>
                  <a:lnTo>
                    <a:pt x="891567" y="34260"/>
                  </a:lnTo>
                  <a:lnTo>
                    <a:pt x="878527" y="28490"/>
                  </a:lnTo>
                  <a:lnTo>
                    <a:pt x="865174" y="22916"/>
                  </a:lnTo>
                  <a:lnTo>
                    <a:pt x="851604" y="17726"/>
                  </a:lnTo>
                  <a:lnTo>
                    <a:pt x="837882" y="13105"/>
                  </a:lnTo>
                  <a:lnTo>
                    <a:pt x="824057" y="9308"/>
                  </a:lnTo>
                  <a:lnTo>
                    <a:pt x="810158" y="6387"/>
                  </a:lnTo>
                  <a:lnTo>
                    <a:pt x="796044" y="4241"/>
                  </a:lnTo>
                  <a:lnTo>
                    <a:pt x="781422" y="2709"/>
                  </a:lnTo>
                  <a:lnTo>
                    <a:pt x="766173" y="1638"/>
                  </a:lnTo>
                  <a:lnTo>
                    <a:pt x="750339" y="900"/>
                  </a:lnTo>
                  <a:lnTo>
                    <a:pt x="734023" y="396"/>
                  </a:lnTo>
                  <a:lnTo>
                    <a:pt x="717342" y="58"/>
                  </a:lnTo>
                  <a:lnTo>
                    <a:pt x="700394" y="0"/>
                  </a:lnTo>
                  <a:lnTo>
                    <a:pt x="683258" y="493"/>
                  </a:lnTo>
                  <a:lnTo>
                    <a:pt x="665999" y="1642"/>
                  </a:lnTo>
                  <a:lnTo>
                    <a:pt x="648985" y="3398"/>
                  </a:lnTo>
                  <a:lnTo>
                    <a:pt x="632862" y="5647"/>
                  </a:lnTo>
                  <a:lnTo>
                    <a:pt x="617893" y="8272"/>
                  </a:lnTo>
                  <a:lnTo>
                    <a:pt x="603535" y="11170"/>
                  </a:lnTo>
                  <a:lnTo>
                    <a:pt x="588674" y="14260"/>
                  </a:lnTo>
                  <a:lnTo>
                    <a:pt x="572718" y="17485"/>
                  </a:lnTo>
                  <a:lnTo>
                    <a:pt x="556066" y="20802"/>
                  </a:lnTo>
                  <a:lnTo>
                    <a:pt x="539794" y="24182"/>
                  </a:lnTo>
                  <a:lnTo>
                    <a:pt x="524514" y="27605"/>
                  </a:lnTo>
                  <a:lnTo>
                    <a:pt x="510340" y="31055"/>
                  </a:lnTo>
                  <a:lnTo>
                    <a:pt x="497140" y="34525"/>
                  </a:lnTo>
                  <a:lnTo>
                    <a:pt x="484707" y="38009"/>
                  </a:lnTo>
                  <a:lnTo>
                    <a:pt x="472679" y="41501"/>
                  </a:lnTo>
                  <a:lnTo>
                    <a:pt x="460589" y="44999"/>
                  </a:lnTo>
                  <a:lnTo>
                    <a:pt x="448202" y="48496"/>
                  </a:lnTo>
                  <a:lnTo>
                    <a:pt x="436071" y="51840"/>
                  </a:lnTo>
                  <a:lnTo>
                    <a:pt x="424238" y="55061"/>
                  </a:lnTo>
                  <a:lnTo>
                    <a:pt x="411659" y="58442"/>
                  </a:lnTo>
                  <a:lnTo>
                    <a:pt x="396332" y="625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2015-04-29T16:17:03Z</dcterms:created>
  <dcterms:modified xsi:type="dcterms:W3CDTF">2015-04-29T16:17:22Z</dcterms:modified>
</cp:coreProperties>
</file>